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C20238-CFD7-4337-B9B1-5FA3D2B54BBC}"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174037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20238-CFD7-4337-B9B1-5FA3D2B54BBC}"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2403650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20238-CFD7-4337-B9B1-5FA3D2B54BBC}"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77618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20238-CFD7-4337-B9B1-5FA3D2B54BBC}"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152460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20238-CFD7-4337-B9B1-5FA3D2B54BBC}"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140041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C20238-CFD7-4337-B9B1-5FA3D2B54BBC}"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158601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C20238-CFD7-4337-B9B1-5FA3D2B54BBC}" type="datetimeFigureOut">
              <a:rPr lang="en-GB" smtClean="0"/>
              <a:t>27/03/2020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388753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C20238-CFD7-4337-B9B1-5FA3D2B54BBC}" type="datetimeFigureOut">
              <a:rPr lang="en-GB" smtClean="0"/>
              <a:t>27/03/2020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392255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20238-CFD7-4337-B9B1-5FA3D2B54BBC}" type="datetimeFigureOut">
              <a:rPr lang="en-GB" smtClean="0"/>
              <a:t>27/03/2020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361281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20238-CFD7-4337-B9B1-5FA3D2B54BBC}"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97198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20238-CFD7-4337-B9B1-5FA3D2B54BBC}"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C05E4D-22E9-4A26-ADEE-5BC98A56F72B}" type="slidenum">
              <a:rPr lang="en-GB" smtClean="0"/>
              <a:t>‹#›</a:t>
            </a:fld>
            <a:endParaRPr lang="en-GB"/>
          </a:p>
        </p:txBody>
      </p:sp>
    </p:spTree>
    <p:extLst>
      <p:ext uri="{BB962C8B-B14F-4D97-AF65-F5344CB8AC3E}">
        <p14:creationId xmlns:p14="http://schemas.microsoft.com/office/powerpoint/2010/main" val="374688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20238-CFD7-4337-B9B1-5FA3D2B54BBC}" type="datetimeFigureOut">
              <a:rPr lang="en-GB" smtClean="0"/>
              <a:t>27/03/2020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05E4D-22E9-4A26-ADEE-5BC98A56F72B}" type="slidenum">
              <a:rPr lang="en-GB" smtClean="0"/>
              <a:t>‹#›</a:t>
            </a:fld>
            <a:endParaRPr lang="en-GB"/>
          </a:p>
        </p:txBody>
      </p:sp>
    </p:spTree>
    <p:extLst>
      <p:ext uri="{BB962C8B-B14F-4D97-AF65-F5344CB8AC3E}">
        <p14:creationId xmlns:p14="http://schemas.microsoft.com/office/powerpoint/2010/main" val="2163357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116632"/>
            <a:ext cx="8928992" cy="662473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ate Placeholder 4"/>
          <p:cNvSpPr>
            <a:spLocks noGrp="1"/>
          </p:cNvSpPr>
          <p:nvPr>
            <p:ph type="dt" sz="half" idx="10"/>
          </p:nvPr>
        </p:nvSpPr>
        <p:spPr>
          <a:xfrm>
            <a:off x="6804248" y="221754"/>
            <a:ext cx="2133600" cy="365125"/>
          </a:xfrm>
          <a:noFill/>
        </p:spPr>
        <p:txBody>
          <a:bodyPr/>
          <a:lstStyle/>
          <a:p>
            <a:pPr algn="ctr"/>
            <a:fld id="{AC0CDCF9-D83C-4B3A-BA80-2EE50ECD3F45}" type="datetime1">
              <a:rPr lang="en-GB" sz="2400" smtClean="0">
                <a:solidFill>
                  <a:schemeClr val="tx1"/>
                </a:solidFill>
              </a:rPr>
              <a:pPr algn="ctr"/>
              <a:t>27/03/2020</a:t>
            </a:fld>
            <a:endParaRPr lang="en-GB" dirty="0">
              <a:solidFill>
                <a:schemeClr val="tx1"/>
              </a:solidFill>
            </a:endParaRPr>
          </a:p>
        </p:txBody>
      </p:sp>
      <p:sp>
        <p:nvSpPr>
          <p:cNvPr id="2" name="TextBox 1"/>
          <p:cNvSpPr txBox="1"/>
          <p:nvPr/>
        </p:nvSpPr>
        <p:spPr>
          <a:xfrm>
            <a:off x="229149" y="913111"/>
            <a:ext cx="3004349" cy="523220"/>
          </a:xfrm>
          <a:prstGeom prst="rect">
            <a:avLst/>
          </a:prstGeom>
          <a:noFill/>
        </p:spPr>
        <p:txBody>
          <a:bodyPr wrap="none" rtlCol="0">
            <a:spAutoFit/>
          </a:bodyPr>
          <a:lstStyle/>
          <a:p>
            <a:r>
              <a:rPr lang="en-GB" sz="2800" dirty="0"/>
              <a:t>Activity: Dice Races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4436" y="4519871"/>
            <a:ext cx="3618700" cy="199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67544" y="1517996"/>
            <a:ext cx="5893216" cy="369332"/>
          </a:xfrm>
          <a:prstGeom prst="rect">
            <a:avLst/>
          </a:prstGeom>
          <a:noFill/>
        </p:spPr>
        <p:txBody>
          <a:bodyPr wrap="none" rtlCol="0">
            <a:spAutoFit/>
          </a:bodyPr>
          <a:lstStyle/>
          <a:p>
            <a:r>
              <a:rPr lang="en-GB" b="1" dirty="0"/>
              <a:t>You will need; A Pencil, two dice, counters and a racing grid.</a:t>
            </a:r>
          </a:p>
        </p:txBody>
      </p:sp>
      <p:sp>
        <p:nvSpPr>
          <p:cNvPr id="8" name="TextBox 7"/>
          <p:cNvSpPr txBox="1"/>
          <p:nvPr/>
        </p:nvSpPr>
        <p:spPr>
          <a:xfrm>
            <a:off x="313067" y="2798457"/>
            <a:ext cx="8350069" cy="923330"/>
          </a:xfrm>
          <a:prstGeom prst="rect">
            <a:avLst/>
          </a:prstGeom>
          <a:noFill/>
        </p:spPr>
        <p:txBody>
          <a:bodyPr wrap="square" rtlCol="0">
            <a:spAutoFit/>
          </a:bodyPr>
          <a:lstStyle/>
          <a:p>
            <a:r>
              <a:rPr lang="en-GB" dirty="0"/>
              <a:t>Work in pairs. Take turns to throw the dice, then add up the score on the dice and move the corresponding horse. Continue until one horse crosses the finish line. Draw a mark at the end of the grid to show they have won a race.</a:t>
            </a:r>
          </a:p>
        </p:txBody>
      </p:sp>
      <p:sp>
        <p:nvSpPr>
          <p:cNvPr id="9" name="TextBox 8"/>
          <p:cNvSpPr txBox="1"/>
          <p:nvPr/>
        </p:nvSpPr>
        <p:spPr>
          <a:xfrm>
            <a:off x="313067" y="1988840"/>
            <a:ext cx="8350069" cy="646331"/>
          </a:xfrm>
          <a:prstGeom prst="rect">
            <a:avLst/>
          </a:prstGeom>
          <a:noFill/>
        </p:spPr>
        <p:txBody>
          <a:bodyPr wrap="square" rtlCol="0">
            <a:spAutoFit/>
          </a:bodyPr>
          <a:lstStyle/>
          <a:p>
            <a:r>
              <a:rPr lang="en-GB" dirty="0"/>
              <a:t>Before you begin, predict a winner and where you think all the horses will be once the first horse crosses the finish line.</a:t>
            </a:r>
          </a:p>
        </p:txBody>
      </p:sp>
      <p:sp>
        <p:nvSpPr>
          <p:cNvPr id="10" name="TextBox 9"/>
          <p:cNvSpPr txBox="1"/>
          <p:nvPr/>
        </p:nvSpPr>
        <p:spPr>
          <a:xfrm>
            <a:off x="326387" y="3956584"/>
            <a:ext cx="8350069" cy="646331"/>
          </a:xfrm>
          <a:prstGeom prst="rect">
            <a:avLst/>
          </a:prstGeom>
          <a:noFill/>
        </p:spPr>
        <p:txBody>
          <a:bodyPr wrap="square" rtlCol="0">
            <a:spAutoFit/>
          </a:bodyPr>
          <a:lstStyle/>
          <a:p>
            <a:r>
              <a:rPr lang="en-GB" dirty="0"/>
              <a:t>Repeat this 3 or 4 times, is there a pattern that you have noticed and can you think why this might be the case? </a:t>
            </a:r>
          </a:p>
        </p:txBody>
      </p:sp>
      <p:sp>
        <p:nvSpPr>
          <p:cNvPr id="7" name="AutoShape 4" descr="Image result for dice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6" descr="Image result for dice clip a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3175" y="4785733"/>
            <a:ext cx="2233087" cy="17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227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387" y="260648"/>
            <a:ext cx="28098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07504" y="116632"/>
            <a:ext cx="8928992" cy="662473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ate Placeholder 4"/>
          <p:cNvSpPr>
            <a:spLocks noGrp="1"/>
          </p:cNvSpPr>
          <p:nvPr>
            <p:ph type="dt" sz="half" idx="10"/>
          </p:nvPr>
        </p:nvSpPr>
        <p:spPr>
          <a:xfrm>
            <a:off x="6804248" y="221754"/>
            <a:ext cx="2133600" cy="365125"/>
          </a:xfrm>
          <a:noFill/>
        </p:spPr>
        <p:txBody>
          <a:bodyPr/>
          <a:lstStyle/>
          <a:p>
            <a:pPr algn="ctr"/>
            <a:fld id="{AC0CDCF9-D83C-4B3A-BA80-2EE50ECD3F45}" type="datetime1">
              <a:rPr lang="en-GB" sz="2400" smtClean="0">
                <a:solidFill>
                  <a:schemeClr val="tx1"/>
                </a:solidFill>
              </a:rPr>
              <a:pPr algn="ctr"/>
              <a:t>27/03/2020</a:t>
            </a:fld>
            <a:endParaRPr lang="en-GB" dirty="0">
              <a:solidFill>
                <a:schemeClr val="tx1"/>
              </a:solidFill>
            </a:endParaRPr>
          </a:p>
        </p:txBody>
      </p:sp>
      <p:sp>
        <p:nvSpPr>
          <p:cNvPr id="2" name="TextBox 1"/>
          <p:cNvSpPr txBox="1"/>
          <p:nvPr/>
        </p:nvSpPr>
        <p:spPr>
          <a:xfrm>
            <a:off x="229149" y="913111"/>
            <a:ext cx="4501938" cy="523220"/>
          </a:xfrm>
          <a:prstGeom prst="rect">
            <a:avLst/>
          </a:prstGeom>
          <a:noFill/>
        </p:spPr>
        <p:txBody>
          <a:bodyPr wrap="none" rtlCol="0">
            <a:spAutoFit/>
          </a:bodyPr>
          <a:lstStyle/>
          <a:p>
            <a:r>
              <a:rPr lang="en-GB" sz="2800" dirty="0"/>
              <a:t>Activity: Dice Races Extension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581128"/>
            <a:ext cx="3618700" cy="199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AutoShape 4" descr="Image result for dice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6" descr="Image result for dice clip a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219985"/>
            <a:ext cx="2233087" cy="17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326387" y="1760292"/>
            <a:ext cx="8350069" cy="369332"/>
          </a:xfrm>
          <a:prstGeom prst="rect">
            <a:avLst/>
          </a:prstGeom>
          <a:noFill/>
        </p:spPr>
        <p:txBody>
          <a:bodyPr wrap="square" rtlCol="0">
            <a:spAutoFit/>
          </a:bodyPr>
          <a:lstStyle/>
          <a:p>
            <a:r>
              <a:rPr lang="en-GB" dirty="0"/>
              <a:t>Try a few more experiments and see if you can predict what will happen.</a:t>
            </a:r>
          </a:p>
        </p:txBody>
      </p:sp>
      <p:sp>
        <p:nvSpPr>
          <p:cNvPr id="15" name="TextBox 14"/>
          <p:cNvSpPr txBox="1"/>
          <p:nvPr/>
        </p:nvSpPr>
        <p:spPr>
          <a:xfrm>
            <a:off x="375937" y="2483604"/>
            <a:ext cx="8350069" cy="369332"/>
          </a:xfrm>
          <a:prstGeom prst="rect">
            <a:avLst/>
          </a:prstGeom>
          <a:noFill/>
        </p:spPr>
        <p:txBody>
          <a:bodyPr wrap="square" rtlCol="0">
            <a:spAutoFit/>
          </a:bodyPr>
          <a:lstStyle/>
          <a:p>
            <a:r>
              <a:rPr lang="en-GB" dirty="0"/>
              <a:t>1. The difference between the dice (highest take away lowest) </a:t>
            </a:r>
            <a:r>
              <a:rPr lang="en-GB" b="1" u="sng" dirty="0"/>
              <a:t>Use horses 1 - 5</a:t>
            </a:r>
          </a:p>
        </p:txBody>
      </p:sp>
      <p:sp>
        <p:nvSpPr>
          <p:cNvPr id="16" name="TextBox 15"/>
          <p:cNvSpPr txBox="1"/>
          <p:nvPr/>
        </p:nvSpPr>
        <p:spPr>
          <a:xfrm>
            <a:off x="396965" y="3059668"/>
            <a:ext cx="8350069" cy="646331"/>
          </a:xfrm>
          <a:prstGeom prst="rect">
            <a:avLst/>
          </a:prstGeom>
          <a:noFill/>
        </p:spPr>
        <p:txBody>
          <a:bodyPr wrap="square" rtlCol="0">
            <a:spAutoFit/>
          </a:bodyPr>
          <a:lstStyle/>
          <a:p>
            <a:r>
              <a:rPr lang="en-GB" dirty="0"/>
              <a:t>2. The highest number </a:t>
            </a:r>
            <a:r>
              <a:rPr lang="en-GB" b="1" u="sng" dirty="0"/>
              <a:t>Use horses 1 - 6</a:t>
            </a:r>
          </a:p>
          <a:p>
            <a:endParaRPr lang="en-GB" dirty="0"/>
          </a:p>
        </p:txBody>
      </p:sp>
      <p:sp>
        <p:nvSpPr>
          <p:cNvPr id="17" name="TextBox 16"/>
          <p:cNvSpPr txBox="1"/>
          <p:nvPr/>
        </p:nvSpPr>
        <p:spPr>
          <a:xfrm>
            <a:off x="375937" y="3645024"/>
            <a:ext cx="8350069" cy="646331"/>
          </a:xfrm>
          <a:prstGeom prst="rect">
            <a:avLst/>
          </a:prstGeom>
          <a:noFill/>
        </p:spPr>
        <p:txBody>
          <a:bodyPr wrap="square" rtlCol="0">
            <a:spAutoFit/>
          </a:bodyPr>
          <a:lstStyle/>
          <a:p>
            <a:r>
              <a:rPr lang="en-GB" dirty="0"/>
              <a:t>3. If a multiple of that horse is used </a:t>
            </a:r>
            <a:r>
              <a:rPr lang="en-GB" b="1" u="sng" dirty="0"/>
              <a:t>Use horses 2 – 6</a:t>
            </a:r>
            <a:r>
              <a:rPr lang="en-GB" dirty="0"/>
              <a:t> (can you think why 1 isn’t used? What would happen if you included it?)</a:t>
            </a:r>
            <a:endParaRPr lang="en-GB" b="1" u="sng" dirty="0"/>
          </a:p>
        </p:txBody>
      </p:sp>
    </p:spTree>
    <p:extLst>
      <p:ext uri="{BB962C8B-B14F-4D97-AF65-F5344CB8AC3E}">
        <p14:creationId xmlns:p14="http://schemas.microsoft.com/office/powerpoint/2010/main" val="2429090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204</Words>
  <Application>Microsoft Macintosh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Falkirk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Shirra</dc:creator>
  <cp:lastModifiedBy>Andrew Shirra</cp:lastModifiedBy>
  <cp:revision>22</cp:revision>
  <dcterms:created xsi:type="dcterms:W3CDTF">2017-11-09T08:14:48Z</dcterms:created>
  <dcterms:modified xsi:type="dcterms:W3CDTF">2020-03-27T09:34:17Z</dcterms:modified>
</cp:coreProperties>
</file>