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17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1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83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46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74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9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3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4AFF2-E2E3-48BD-A1C1-733F78C5D604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97A9-086A-4867-88CD-FD0FAAF12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2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67" y="407658"/>
            <a:ext cx="9990128" cy="524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3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12" y="486861"/>
            <a:ext cx="9012623" cy="566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4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90" y="548947"/>
            <a:ext cx="10121917" cy="573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2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16" y="490860"/>
            <a:ext cx="7951797" cy="613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0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7" y="487547"/>
            <a:ext cx="9618461" cy="529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3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54" y="528376"/>
            <a:ext cx="10454038" cy="552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7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</cp:revision>
  <dcterms:created xsi:type="dcterms:W3CDTF">2022-09-07T14:48:34Z</dcterms:created>
  <dcterms:modified xsi:type="dcterms:W3CDTF">2022-09-07T14:52:36Z</dcterms:modified>
</cp:coreProperties>
</file>