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7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3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46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4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9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3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AFF2-E2E3-48BD-A1C1-733F78C5D604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2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41" y="738664"/>
            <a:ext cx="10603734" cy="329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37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30" y="738663"/>
            <a:ext cx="11253186" cy="363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8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19" y="738663"/>
            <a:ext cx="11139301" cy="386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7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40" y="531099"/>
            <a:ext cx="10649960" cy="606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5" y="541997"/>
            <a:ext cx="9198936" cy="45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9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07" y="546219"/>
            <a:ext cx="9786779" cy="203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9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75" y="612473"/>
            <a:ext cx="10060483" cy="26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6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91" y="565972"/>
            <a:ext cx="10199762" cy="1654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90" y="2398660"/>
            <a:ext cx="11165011" cy="331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69" y="608792"/>
            <a:ext cx="10604930" cy="250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5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39" y="500577"/>
            <a:ext cx="10861305" cy="341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9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43" y="738663"/>
            <a:ext cx="11071578" cy="407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7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68" y="683921"/>
            <a:ext cx="11306888" cy="282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0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108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3</cp:revision>
  <dcterms:created xsi:type="dcterms:W3CDTF">2022-09-07T14:48:34Z</dcterms:created>
  <dcterms:modified xsi:type="dcterms:W3CDTF">2022-09-08T07:26:39Z</dcterms:modified>
</cp:coreProperties>
</file>