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5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6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31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8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2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7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0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8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2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1E5F-5FE3-467B-9E99-CFFB644B1606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1D1C-54BF-4EBD-A2DE-493C3C7253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7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33104" y="698864"/>
            <a:ext cx="4797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Numerical Representations.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186B87-CDA1-01E3-910C-B2ED5D8D21DB}"/>
              </a:ext>
            </a:extLst>
          </p:cNvPr>
          <p:cNvSpPr txBox="1"/>
          <p:nvPr/>
        </p:nvSpPr>
        <p:spPr>
          <a:xfrm>
            <a:off x="333104" y="1213062"/>
            <a:ext cx="10955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National 5 Mathematics and Applications of Mathematics you will have encountered a few numerical statistics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6ED76B-119D-1EFD-3A1A-1A53498587C1}"/>
              </a:ext>
            </a:extLst>
          </p:cNvPr>
          <p:cNvSpPr txBox="1"/>
          <p:nvPr/>
        </p:nvSpPr>
        <p:spPr>
          <a:xfrm>
            <a:off x="360586" y="1727260"/>
            <a:ext cx="5733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Measures of Location (Average) – Mean, mode and median</a:t>
            </a:r>
          </a:p>
          <a:p>
            <a:endParaRPr lang="en-US" dirty="0"/>
          </a:p>
          <a:p>
            <a:r>
              <a:rPr lang="en-US" dirty="0"/>
              <a:t>Measures of Spread – Standard Deviation, SIQR and IQR.</a:t>
            </a:r>
          </a:p>
        </p:txBody>
      </p:sp>
    </p:spTree>
    <p:extLst>
      <p:ext uri="{BB962C8B-B14F-4D97-AF65-F5344CB8AC3E}">
        <p14:creationId xmlns:p14="http://schemas.microsoft.com/office/powerpoint/2010/main" val="13029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F4D47C-4EE4-8021-7BC8-10237F7AC8A5}"/>
              </a:ext>
            </a:extLst>
          </p:cNvPr>
          <p:cNvSpPr txBox="1"/>
          <p:nvPr/>
        </p:nvSpPr>
        <p:spPr>
          <a:xfrm>
            <a:off x="171173" y="738664"/>
            <a:ext cx="101931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1: </a:t>
            </a:r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mean and median of the following test scores from Mr Williams’ class.</a:t>
            </a:r>
          </a:p>
          <a:p>
            <a:pPr indent="457200"/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	81	29	10	26	38	40	28	77	63	90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C0A873-E06B-9FBB-2989-6329732BB02E}"/>
              </a:ext>
            </a:extLst>
          </p:cNvPr>
          <p:cNvSpPr txBox="1"/>
          <p:nvPr/>
        </p:nvSpPr>
        <p:spPr>
          <a:xfrm>
            <a:off x="143691" y="2534663"/>
            <a:ext cx="110587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pupil was absent from the class. What would happen to the average if the person scored 52, would the average go up or down?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AB2188-41F9-0F09-0FFA-023995E5DAFE}"/>
              </a:ext>
            </a:extLst>
          </p:cNvPr>
          <p:cNvSpPr txBox="1"/>
          <p:nvPr/>
        </p:nvSpPr>
        <p:spPr>
          <a:xfrm>
            <a:off x="171172" y="4699994"/>
            <a:ext cx="106238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Mrs Davis’s class has an average score of 62. Make a comparison between the two classes.</a:t>
            </a:r>
          </a:p>
        </p:txBody>
      </p:sp>
    </p:spTree>
    <p:extLst>
      <p:ext uri="{BB962C8B-B14F-4D97-AF65-F5344CB8AC3E}">
        <p14:creationId xmlns:p14="http://schemas.microsoft.com/office/powerpoint/2010/main" val="252490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picture containing text, watch&#10;&#10;Description automatically generated">
            <a:extLst>
              <a:ext uri="{FF2B5EF4-FFF2-40B4-BE49-F238E27FC236}">
                <a16:creationId xmlns:a16="http://schemas.microsoft.com/office/drawing/2014/main" id="{8443E97A-D3C5-63F5-3BE1-29E45EAEB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06" y="515619"/>
            <a:ext cx="4833894" cy="18840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979F45C-36B1-4956-469A-CCDFA8CBE685}"/>
              </a:ext>
            </a:extLst>
          </p:cNvPr>
          <p:cNvSpPr txBox="1"/>
          <p:nvPr/>
        </p:nvSpPr>
        <p:spPr>
          <a:xfrm>
            <a:off x="258806" y="2545927"/>
            <a:ext cx="88597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2. </a:t>
            </a:r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mean and standard deviation of the following</a:t>
            </a:r>
          </a:p>
          <a:p>
            <a:pPr algn="ctr"/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	62	36	48	51	37</a:t>
            </a:r>
          </a:p>
        </p:txBody>
      </p:sp>
    </p:spTree>
    <p:extLst>
      <p:ext uri="{BB962C8B-B14F-4D97-AF65-F5344CB8AC3E}">
        <p14:creationId xmlns:p14="http://schemas.microsoft.com/office/powerpoint/2010/main" val="287783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720DC6-E10B-D888-44DA-721D1D343090}"/>
              </a:ext>
            </a:extLst>
          </p:cNvPr>
          <p:cNvSpPr txBox="1"/>
          <p:nvPr/>
        </p:nvSpPr>
        <p:spPr>
          <a:xfrm>
            <a:off x="296090" y="738664"/>
            <a:ext cx="97242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3: </a:t>
            </a:r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Calculate the median and SIQR of the following</a:t>
            </a:r>
          </a:p>
          <a:p>
            <a:pPr algn="ctr"/>
            <a:r>
              <a:rPr lang="en-GB" sz="1800" dirty="0"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	38	23	20	36	45	50	20	24	37	54</a:t>
            </a:r>
          </a:p>
        </p:txBody>
      </p:sp>
    </p:spTree>
    <p:extLst>
      <p:ext uri="{BB962C8B-B14F-4D97-AF65-F5344CB8AC3E}">
        <p14:creationId xmlns:p14="http://schemas.microsoft.com/office/powerpoint/2010/main" val="335572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41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Higher Applications of Mathematics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7121" y="0"/>
            <a:ext cx="340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Higher Applications: Statistics Unit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691" y="369332"/>
            <a:ext cx="11900263" cy="634497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17B149-A626-5FE4-A0EB-599786E0C8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86289"/>
                  </p:ext>
                </p:extLst>
              </p:nvPr>
            </p:nvGraphicFramePr>
            <p:xfrm>
              <a:off x="643573" y="1530180"/>
              <a:ext cx="9944334" cy="609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57389">
                      <a:extLst>
                        <a:ext uri="{9D8B030D-6E8A-4147-A177-3AD203B41FA5}">
                          <a16:colId xmlns:a16="http://schemas.microsoft.com/office/drawing/2014/main" val="2553058988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3047377682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3325503464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659408273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1953176318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2376046188"/>
                        </a:ext>
                      </a:extLst>
                    </a:gridCol>
                  </a:tblGrid>
                  <a:tr h="274955"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Marks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0≤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10≤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&lt;20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20≤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30≤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40≤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smtClean="0">
                                    <a:solidFill>
                                      <a:sysClr val="windowText" lastClr="0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577952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Frequency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6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16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24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25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17</a:t>
                          </a:r>
                          <a:endParaRPr lang="en-GB" sz="2000" dirty="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3145998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17B149-A626-5FE4-A0EB-599786E0C8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786289"/>
                  </p:ext>
                </p:extLst>
              </p:nvPr>
            </p:nvGraphicFramePr>
            <p:xfrm>
              <a:off x="643573" y="1530180"/>
              <a:ext cx="9944334" cy="609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657389">
                      <a:extLst>
                        <a:ext uri="{9D8B030D-6E8A-4147-A177-3AD203B41FA5}">
                          <a16:colId xmlns:a16="http://schemas.microsoft.com/office/drawing/2014/main" val="2553058988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3047377682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3325503464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659408273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1953176318"/>
                        </a:ext>
                      </a:extLst>
                    </a:gridCol>
                    <a:gridCol w="1657389">
                      <a:extLst>
                        <a:ext uri="{9D8B030D-6E8A-4147-A177-3AD203B41FA5}">
                          <a16:colId xmlns:a16="http://schemas.microsoft.com/office/drawing/2014/main" val="2376046188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Marks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538" t="-24000" r="-403077" b="-1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24000" r="-300000" b="-1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24000" r="-200000" b="-1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3077" t="-24000" r="-101538" b="-1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9237" t="-24000" r="-763" b="-14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77952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Frequency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6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16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24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25</a:t>
                          </a:r>
                          <a:endParaRPr lang="en-GB" sz="200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ysClr val="windowText" lastClr="000000"/>
                              </a:solidFill>
                              <a:effectLst/>
                            </a:rPr>
                            <a:t>17</a:t>
                          </a:r>
                          <a:endParaRPr lang="en-GB" sz="2000" dirty="0">
                            <a:solidFill>
                              <a:sysClr val="windowText" lastClr="000000"/>
                            </a:solidFill>
                            <a:effectLst/>
                            <a:latin typeface="Trebuchet MS" panose="020B070302020209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3145998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1">
            <a:extLst>
              <a:ext uri="{FF2B5EF4-FFF2-40B4-BE49-F238E27FC236}">
                <a16:creationId xmlns:a16="http://schemas.microsoft.com/office/drawing/2014/main" id="{5815D812-0F83-DB84-A281-86FC58E2F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96" y="567721"/>
            <a:ext cx="89696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4: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at table below showing marks obtained in a test for 88 pupils.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70302020209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70302020209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an estimate for the mean and standard deviation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8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286</Words>
  <Application>Microsoft Macintosh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9</cp:revision>
  <dcterms:created xsi:type="dcterms:W3CDTF">2021-12-14T09:43:39Z</dcterms:created>
  <dcterms:modified xsi:type="dcterms:W3CDTF">2022-05-30T14:27:54Z</dcterms:modified>
</cp:coreProperties>
</file>