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484"/>
  </p:handoutMasterIdLst>
  <p:sldIdLst>
    <p:sldId id="256" r:id="rId2"/>
    <p:sldId id="257" r:id="rId3"/>
    <p:sldId id="750" r:id="rId4"/>
    <p:sldId id="258" r:id="rId5"/>
    <p:sldId id="261" r:id="rId6"/>
    <p:sldId id="262" r:id="rId7"/>
    <p:sldId id="260" r:id="rId8"/>
    <p:sldId id="265" r:id="rId9"/>
    <p:sldId id="266" r:id="rId10"/>
    <p:sldId id="280" r:id="rId11"/>
    <p:sldId id="286" r:id="rId12"/>
    <p:sldId id="281" r:id="rId13"/>
    <p:sldId id="347" r:id="rId14"/>
    <p:sldId id="348" r:id="rId15"/>
    <p:sldId id="349" r:id="rId16"/>
    <p:sldId id="350" r:id="rId17"/>
    <p:sldId id="351" r:id="rId18"/>
    <p:sldId id="383" r:id="rId19"/>
    <p:sldId id="385" r:id="rId20"/>
    <p:sldId id="384" r:id="rId21"/>
    <p:sldId id="402" r:id="rId22"/>
    <p:sldId id="405" r:id="rId23"/>
    <p:sldId id="407" r:id="rId24"/>
    <p:sldId id="408" r:id="rId25"/>
    <p:sldId id="404" r:id="rId26"/>
    <p:sldId id="406" r:id="rId27"/>
    <p:sldId id="409" r:id="rId28"/>
    <p:sldId id="403" r:id="rId29"/>
    <p:sldId id="410" r:id="rId30"/>
    <p:sldId id="506" r:id="rId31"/>
    <p:sldId id="508" r:id="rId32"/>
    <p:sldId id="509" r:id="rId33"/>
    <p:sldId id="510" r:id="rId34"/>
    <p:sldId id="507" r:id="rId35"/>
    <p:sldId id="511" r:id="rId36"/>
    <p:sldId id="512" r:id="rId37"/>
    <p:sldId id="593" r:id="rId38"/>
    <p:sldId id="594" r:id="rId39"/>
    <p:sldId id="599" r:id="rId40"/>
    <p:sldId id="601" r:id="rId41"/>
    <p:sldId id="602" r:id="rId42"/>
    <p:sldId id="603" r:id="rId43"/>
    <p:sldId id="600" r:id="rId44"/>
    <p:sldId id="604" r:id="rId45"/>
    <p:sldId id="613" r:id="rId46"/>
    <p:sldId id="615" r:id="rId47"/>
    <p:sldId id="616" r:id="rId48"/>
    <p:sldId id="614" r:id="rId49"/>
    <p:sldId id="617" r:id="rId50"/>
    <p:sldId id="618" r:id="rId51"/>
    <p:sldId id="619" r:id="rId52"/>
    <p:sldId id="263" r:id="rId53"/>
    <p:sldId id="264" r:id="rId54"/>
    <p:sldId id="277" r:id="rId55"/>
    <p:sldId id="278" r:id="rId56"/>
    <p:sldId id="279" r:id="rId57"/>
    <p:sldId id="338" r:id="rId58"/>
    <p:sldId id="340" r:id="rId59"/>
    <p:sldId id="341" r:id="rId60"/>
    <p:sldId id="339" r:id="rId61"/>
    <p:sldId id="342" r:id="rId62"/>
    <p:sldId id="343" r:id="rId63"/>
    <p:sldId id="386" r:id="rId64"/>
    <p:sldId id="387" r:id="rId65"/>
    <p:sldId id="420" r:id="rId66"/>
    <p:sldId id="421" r:id="rId67"/>
    <p:sldId id="422" r:id="rId68"/>
    <p:sldId id="423" r:id="rId69"/>
    <p:sldId id="424" r:id="rId70"/>
    <p:sldId id="489" r:id="rId71"/>
    <p:sldId id="490" r:id="rId72"/>
    <p:sldId id="595" r:id="rId73"/>
    <p:sldId id="597" r:id="rId74"/>
    <p:sldId id="596" r:id="rId75"/>
    <p:sldId id="598" r:id="rId76"/>
    <p:sldId id="605" r:id="rId77"/>
    <p:sldId id="606" r:id="rId78"/>
    <p:sldId id="609" r:id="rId79"/>
    <p:sldId id="610" r:id="rId80"/>
    <p:sldId id="267" r:id="rId81"/>
    <p:sldId id="268" r:id="rId82"/>
    <p:sldId id="275" r:id="rId83"/>
    <p:sldId id="393" r:id="rId84"/>
    <p:sldId id="394" r:id="rId85"/>
    <p:sldId id="497" r:id="rId86"/>
    <p:sldId id="498" r:id="rId87"/>
    <p:sldId id="607" r:id="rId88"/>
    <p:sldId id="608" r:id="rId89"/>
    <p:sldId id="696" r:id="rId90"/>
    <p:sldId id="697" r:id="rId91"/>
    <p:sldId id="269" r:id="rId92"/>
    <p:sldId id="270" r:id="rId93"/>
    <p:sldId id="276" r:id="rId94"/>
    <p:sldId id="395" r:id="rId95"/>
    <p:sldId id="397" r:id="rId96"/>
    <p:sldId id="396" r:id="rId97"/>
    <p:sldId id="398" r:id="rId98"/>
    <p:sldId id="431" r:id="rId99"/>
    <p:sldId id="433" r:id="rId100"/>
    <p:sldId id="435" r:id="rId101"/>
    <p:sldId id="432" r:id="rId102"/>
    <p:sldId id="434" r:id="rId103"/>
    <p:sldId id="436" r:id="rId104"/>
    <p:sldId id="491" r:id="rId105"/>
    <p:sldId id="492" r:id="rId106"/>
    <p:sldId id="493" r:id="rId107"/>
    <p:sldId id="550" r:id="rId108"/>
    <p:sldId id="552" r:id="rId109"/>
    <p:sldId id="551" r:id="rId110"/>
    <p:sldId id="273" r:id="rId111"/>
    <p:sldId id="284" r:id="rId112"/>
    <p:sldId id="285" r:id="rId113"/>
    <p:sldId id="388" r:id="rId114"/>
    <p:sldId id="389" r:id="rId115"/>
    <p:sldId id="390" r:id="rId116"/>
    <p:sldId id="391" r:id="rId117"/>
    <p:sldId id="392" r:id="rId118"/>
    <p:sldId id="411" r:id="rId119"/>
    <p:sldId id="412" r:id="rId120"/>
    <p:sldId id="413" r:id="rId121"/>
    <p:sldId id="414" r:id="rId122"/>
    <p:sldId id="415" r:id="rId123"/>
    <p:sldId id="513" r:id="rId124"/>
    <p:sldId id="514" r:id="rId125"/>
    <p:sldId id="515" r:id="rId126"/>
    <p:sldId id="516" r:id="rId127"/>
    <p:sldId id="517" r:id="rId128"/>
    <p:sldId id="531" r:id="rId129"/>
    <p:sldId id="532" r:id="rId130"/>
    <p:sldId id="533" r:id="rId131"/>
    <p:sldId id="611" r:id="rId132"/>
    <p:sldId id="612" r:id="rId133"/>
    <p:sldId id="739" r:id="rId134"/>
    <p:sldId id="740" r:id="rId135"/>
    <p:sldId id="761" r:id="rId136"/>
    <p:sldId id="698" r:id="rId137"/>
    <p:sldId id="699" r:id="rId138"/>
    <p:sldId id="703" r:id="rId139"/>
    <p:sldId id="704" r:id="rId140"/>
    <p:sldId id="708" r:id="rId141"/>
    <p:sldId id="710" r:id="rId142"/>
    <p:sldId id="709" r:id="rId143"/>
    <p:sldId id="730" r:id="rId144"/>
    <p:sldId id="732" r:id="rId145"/>
    <p:sldId id="731" r:id="rId146"/>
    <p:sldId id="746" r:id="rId147"/>
    <p:sldId id="748" r:id="rId148"/>
    <p:sldId id="749" r:id="rId149"/>
    <p:sldId id="747" r:id="rId150"/>
    <p:sldId id="751" r:id="rId151"/>
    <p:sldId id="756" r:id="rId152"/>
    <p:sldId id="759" r:id="rId153"/>
    <p:sldId id="762" r:id="rId154"/>
    <p:sldId id="282" r:id="rId155"/>
    <p:sldId id="283" r:id="rId156"/>
    <p:sldId id="399" r:id="rId157"/>
    <p:sldId id="400" r:id="rId158"/>
    <p:sldId id="401" r:id="rId159"/>
    <p:sldId id="503" r:id="rId160"/>
    <p:sldId id="504" r:id="rId161"/>
    <p:sldId id="505" r:id="rId162"/>
    <p:sldId id="287" r:id="rId163"/>
    <p:sldId id="288" r:id="rId164"/>
    <p:sldId id="291" r:id="rId165"/>
    <p:sldId id="518" r:id="rId166"/>
    <p:sldId id="519" r:id="rId167"/>
    <p:sldId id="520" r:id="rId168"/>
    <p:sldId id="620" r:id="rId169"/>
    <p:sldId id="621" r:id="rId170"/>
    <p:sldId id="622" r:id="rId171"/>
    <p:sldId id="289" r:id="rId172"/>
    <p:sldId id="298" r:id="rId173"/>
    <p:sldId id="299" r:id="rId174"/>
    <p:sldId id="304" r:id="rId175"/>
    <p:sldId id="290" r:id="rId176"/>
    <p:sldId id="300" r:id="rId177"/>
    <p:sldId id="301" r:id="rId178"/>
    <p:sldId id="302" r:id="rId179"/>
    <p:sldId id="303" r:id="rId180"/>
    <p:sldId id="305" r:id="rId181"/>
    <p:sldId id="292" r:id="rId182"/>
    <p:sldId id="293" r:id="rId183"/>
    <p:sldId id="306" r:id="rId184"/>
    <p:sldId id="307" r:id="rId185"/>
    <p:sldId id="367" r:id="rId186"/>
    <p:sldId id="369" r:id="rId187"/>
    <p:sldId id="368" r:id="rId188"/>
    <p:sldId id="370" r:id="rId189"/>
    <p:sldId id="416" r:id="rId190"/>
    <p:sldId id="418" r:id="rId191"/>
    <p:sldId id="417" r:id="rId192"/>
    <p:sldId id="419" r:id="rId193"/>
    <p:sldId id="425" r:id="rId194"/>
    <p:sldId id="427" r:id="rId195"/>
    <p:sldId id="426" r:id="rId196"/>
    <p:sldId id="428" r:id="rId197"/>
    <p:sldId id="429" r:id="rId198"/>
    <p:sldId id="430" r:id="rId199"/>
    <p:sldId id="448" r:id="rId200"/>
    <p:sldId id="449" r:id="rId201"/>
    <p:sldId id="478" r:id="rId202"/>
    <p:sldId id="480" r:id="rId203"/>
    <p:sldId id="481" r:id="rId204"/>
    <p:sldId id="479" r:id="rId205"/>
    <p:sldId id="482" r:id="rId206"/>
    <p:sldId id="483" r:id="rId207"/>
    <p:sldId id="499" r:id="rId208"/>
    <p:sldId id="501" r:id="rId209"/>
    <p:sldId id="500" r:id="rId210"/>
    <p:sldId id="502" r:id="rId211"/>
    <p:sldId id="521" r:id="rId212"/>
    <p:sldId id="523" r:id="rId213"/>
    <p:sldId id="524" r:id="rId214"/>
    <p:sldId id="522" r:id="rId215"/>
    <p:sldId id="525" r:id="rId216"/>
    <p:sldId id="526" r:id="rId217"/>
    <p:sldId id="527" r:id="rId218"/>
    <p:sldId id="530" r:id="rId219"/>
    <p:sldId id="528" r:id="rId220"/>
    <p:sldId id="529" r:id="rId221"/>
    <p:sldId id="546" r:id="rId222"/>
    <p:sldId id="548" r:id="rId223"/>
    <p:sldId id="547" r:id="rId224"/>
    <p:sldId id="549" r:id="rId225"/>
    <p:sldId id="623" r:id="rId226"/>
    <p:sldId id="625" r:id="rId227"/>
    <p:sldId id="626" r:id="rId228"/>
    <p:sldId id="624" r:id="rId229"/>
    <p:sldId id="627" r:id="rId230"/>
    <p:sldId id="628" r:id="rId231"/>
    <p:sldId id="629" r:id="rId232"/>
    <p:sldId id="631" r:id="rId233"/>
    <p:sldId id="630" r:id="rId234"/>
    <p:sldId id="632" r:id="rId235"/>
    <p:sldId id="633" r:id="rId236"/>
    <p:sldId id="718" r:id="rId237"/>
    <p:sldId id="719" r:id="rId238"/>
    <p:sldId id="721" r:id="rId239"/>
    <p:sldId id="720" r:id="rId240"/>
    <p:sldId id="294" r:id="rId241"/>
    <p:sldId id="727" r:id="rId242"/>
    <p:sldId id="728" r:id="rId243"/>
    <p:sldId id="729" r:id="rId244"/>
    <p:sldId id="295" r:id="rId245"/>
    <p:sldId id="754" r:id="rId246"/>
    <p:sldId id="755" r:id="rId247"/>
    <p:sldId id="437" r:id="rId248"/>
    <p:sldId id="439" r:id="rId249"/>
    <p:sldId id="438" r:id="rId250"/>
    <p:sldId id="440" r:id="rId251"/>
    <p:sldId id="450" r:id="rId252"/>
    <p:sldId id="451" r:id="rId253"/>
    <p:sldId id="452" r:id="rId254"/>
    <p:sldId id="453" r:id="rId255"/>
    <p:sldId id="543" r:id="rId256"/>
    <p:sldId id="544" r:id="rId257"/>
    <p:sldId id="545" r:id="rId258"/>
    <p:sldId id="640" r:id="rId259"/>
    <p:sldId id="642" r:id="rId260"/>
    <p:sldId id="641" r:id="rId261"/>
    <p:sldId id="643" r:id="rId262"/>
    <p:sldId id="644" r:id="rId263"/>
    <p:sldId id="653" r:id="rId264"/>
    <p:sldId id="655" r:id="rId265"/>
    <p:sldId id="654" r:id="rId266"/>
    <p:sldId id="656" r:id="rId267"/>
    <p:sldId id="296" r:id="rId268"/>
    <p:sldId id="316" r:id="rId269"/>
    <p:sldId id="317" r:id="rId270"/>
    <p:sldId id="309" r:id="rId271"/>
    <p:sldId id="310" r:id="rId272"/>
    <p:sldId id="311" r:id="rId273"/>
    <p:sldId id="312" r:id="rId274"/>
    <p:sldId id="313" r:id="rId275"/>
    <p:sldId id="441" r:id="rId276"/>
    <p:sldId id="443" r:id="rId277"/>
    <p:sldId id="444" r:id="rId278"/>
    <p:sldId id="445" r:id="rId279"/>
    <p:sldId id="446" r:id="rId280"/>
    <p:sldId id="442" r:id="rId281"/>
    <p:sldId id="447" r:id="rId282"/>
    <p:sldId id="534" r:id="rId283"/>
    <p:sldId id="536" r:id="rId284"/>
    <p:sldId id="537" r:id="rId285"/>
    <p:sldId id="535" r:id="rId286"/>
    <p:sldId id="538" r:id="rId287"/>
    <p:sldId id="539" r:id="rId288"/>
    <p:sldId id="541" r:id="rId289"/>
    <p:sldId id="540" r:id="rId290"/>
    <p:sldId id="542" r:id="rId291"/>
    <p:sldId id="634" r:id="rId292"/>
    <p:sldId id="636" r:id="rId293"/>
    <p:sldId id="637" r:id="rId294"/>
    <p:sldId id="638" r:id="rId295"/>
    <p:sldId id="635" r:id="rId296"/>
    <p:sldId id="639" r:id="rId297"/>
    <p:sldId id="645" r:id="rId298"/>
    <p:sldId id="647" r:id="rId299"/>
    <p:sldId id="648" r:id="rId300"/>
    <p:sldId id="646" r:id="rId301"/>
    <p:sldId id="649" r:id="rId302"/>
    <p:sldId id="650" r:id="rId303"/>
    <p:sldId id="651" r:id="rId304"/>
    <p:sldId id="652" r:id="rId305"/>
    <p:sldId id="713" r:id="rId306"/>
    <p:sldId id="714" r:id="rId307"/>
    <p:sldId id="715" r:id="rId308"/>
    <p:sldId id="760" r:id="rId309"/>
    <p:sldId id="314" r:id="rId310"/>
    <p:sldId id="318" r:id="rId311"/>
    <p:sldId id="315" r:id="rId312"/>
    <p:sldId id="327" r:id="rId313"/>
    <p:sldId id="328" r:id="rId314"/>
    <p:sldId id="321" r:id="rId315"/>
    <p:sldId id="331" r:id="rId316"/>
    <p:sldId id="322" r:id="rId317"/>
    <p:sldId id="323" r:id="rId318"/>
    <p:sldId id="324" r:id="rId319"/>
    <p:sldId id="332" r:id="rId320"/>
    <p:sldId id="333" r:id="rId321"/>
    <p:sldId id="460" r:id="rId322"/>
    <p:sldId id="462" r:id="rId323"/>
    <p:sldId id="461" r:id="rId324"/>
    <p:sldId id="463" r:id="rId325"/>
    <p:sldId id="464" r:id="rId326"/>
    <p:sldId id="466" r:id="rId327"/>
    <p:sldId id="465" r:id="rId328"/>
    <p:sldId id="467" r:id="rId329"/>
    <p:sldId id="468" r:id="rId330"/>
    <p:sldId id="469" r:id="rId331"/>
    <p:sldId id="470" r:id="rId332"/>
    <p:sldId id="471" r:id="rId333"/>
    <p:sldId id="553" r:id="rId334"/>
    <p:sldId id="555" r:id="rId335"/>
    <p:sldId id="554" r:id="rId336"/>
    <p:sldId id="556" r:id="rId337"/>
    <p:sldId id="558" r:id="rId338"/>
    <p:sldId id="557" r:id="rId339"/>
    <p:sldId id="567" r:id="rId340"/>
    <p:sldId id="569" r:id="rId341"/>
    <p:sldId id="568" r:id="rId342"/>
    <p:sldId id="570" r:id="rId343"/>
    <p:sldId id="572" r:id="rId344"/>
    <p:sldId id="571" r:id="rId345"/>
    <p:sldId id="573" r:id="rId346"/>
    <p:sldId id="657" r:id="rId347"/>
    <p:sldId id="658" r:id="rId348"/>
    <p:sldId id="660" r:id="rId349"/>
    <p:sldId id="661" r:id="rId350"/>
    <p:sldId id="663" r:id="rId351"/>
    <p:sldId id="664" r:id="rId352"/>
    <p:sldId id="662" r:id="rId353"/>
    <p:sldId id="665" r:id="rId354"/>
    <p:sldId id="668" r:id="rId355"/>
    <p:sldId id="666" r:id="rId356"/>
    <p:sldId id="667" r:id="rId357"/>
    <p:sldId id="669" r:id="rId358"/>
    <p:sldId id="670" r:id="rId359"/>
    <p:sldId id="671" r:id="rId360"/>
    <p:sldId id="672" r:id="rId361"/>
    <p:sldId id="673" r:id="rId362"/>
    <p:sldId id="674" r:id="rId363"/>
    <p:sldId id="716" r:id="rId364"/>
    <p:sldId id="717" r:id="rId365"/>
    <p:sldId id="733" r:id="rId366"/>
    <p:sldId id="735" r:id="rId367"/>
    <p:sldId id="734" r:id="rId368"/>
    <p:sldId id="741" r:id="rId369"/>
    <p:sldId id="743" r:id="rId370"/>
    <p:sldId id="742" r:id="rId371"/>
    <p:sldId id="319" r:id="rId372"/>
    <p:sldId id="329" r:id="rId373"/>
    <p:sldId id="320" r:id="rId374"/>
    <p:sldId id="330" r:id="rId375"/>
    <p:sldId id="325" r:id="rId376"/>
    <p:sldId id="344" r:id="rId377"/>
    <p:sldId id="326" r:id="rId378"/>
    <p:sldId id="345" r:id="rId379"/>
    <p:sldId id="346" r:id="rId380"/>
    <p:sldId id="454" r:id="rId381"/>
    <p:sldId id="456" r:id="rId382"/>
    <p:sldId id="455" r:id="rId383"/>
    <p:sldId id="457" r:id="rId384"/>
    <p:sldId id="458" r:id="rId385"/>
    <p:sldId id="459" r:id="rId386"/>
    <p:sldId id="559" r:id="rId387"/>
    <p:sldId id="561" r:id="rId388"/>
    <p:sldId id="562" r:id="rId389"/>
    <p:sldId id="563" r:id="rId390"/>
    <p:sldId id="564" r:id="rId391"/>
    <p:sldId id="560" r:id="rId392"/>
    <p:sldId id="565" r:id="rId393"/>
    <p:sldId id="566" r:id="rId394"/>
    <p:sldId id="700" r:id="rId395"/>
    <p:sldId id="701" r:id="rId396"/>
    <p:sldId id="702" r:id="rId397"/>
    <p:sldId id="722" r:id="rId398"/>
    <p:sldId id="724" r:id="rId399"/>
    <p:sldId id="723" r:id="rId400"/>
    <p:sldId id="752" r:id="rId401"/>
    <p:sldId id="753" r:id="rId402"/>
    <p:sldId id="336" r:id="rId403"/>
    <p:sldId id="354" r:id="rId404"/>
    <p:sldId id="337" r:id="rId405"/>
    <p:sldId id="352" r:id="rId406"/>
    <p:sldId id="365" r:id="rId407"/>
    <p:sldId id="353" r:id="rId408"/>
    <p:sldId id="366" r:id="rId409"/>
    <p:sldId id="355" r:id="rId410"/>
    <p:sldId id="371" r:id="rId411"/>
    <p:sldId id="373" r:id="rId412"/>
    <p:sldId id="356" r:id="rId413"/>
    <p:sldId id="374" r:id="rId414"/>
    <p:sldId id="472" r:id="rId415"/>
    <p:sldId id="474" r:id="rId416"/>
    <p:sldId id="473" r:id="rId417"/>
    <p:sldId id="357" r:id="rId418"/>
    <p:sldId id="477" r:id="rId419"/>
    <p:sldId id="358" r:id="rId420"/>
    <p:sldId id="475" r:id="rId421"/>
    <p:sldId id="484" r:id="rId422"/>
    <p:sldId id="476" r:id="rId423"/>
    <p:sldId id="485" r:id="rId424"/>
    <p:sldId id="486" r:id="rId425"/>
    <p:sldId id="494" r:id="rId426"/>
    <p:sldId id="495" r:id="rId427"/>
    <p:sldId id="496" r:id="rId428"/>
    <p:sldId id="574" r:id="rId429"/>
    <p:sldId id="576" r:id="rId430"/>
    <p:sldId id="577" r:id="rId431"/>
    <p:sldId id="575" r:id="rId432"/>
    <p:sldId id="578" r:id="rId433"/>
    <p:sldId id="579" r:id="rId434"/>
    <p:sldId id="581" r:id="rId435"/>
    <p:sldId id="580" r:id="rId436"/>
    <p:sldId id="582" r:id="rId437"/>
    <p:sldId id="583" r:id="rId438"/>
    <p:sldId id="487" r:id="rId439"/>
    <p:sldId id="586" r:id="rId440"/>
    <p:sldId id="488" r:id="rId441"/>
    <p:sldId id="587" r:id="rId442"/>
    <p:sldId id="588" r:id="rId443"/>
    <p:sldId id="584" r:id="rId444"/>
    <p:sldId id="591" r:id="rId445"/>
    <p:sldId id="585" r:id="rId446"/>
    <p:sldId id="592" r:id="rId447"/>
    <p:sldId id="675" r:id="rId448"/>
    <p:sldId id="677" r:id="rId449"/>
    <p:sldId id="676" r:id="rId450"/>
    <p:sldId id="678" r:id="rId451"/>
    <p:sldId id="589" r:id="rId452"/>
    <p:sldId id="683" r:id="rId453"/>
    <p:sldId id="590" r:id="rId454"/>
    <p:sldId id="679" r:id="rId455"/>
    <p:sldId id="684" r:id="rId456"/>
    <p:sldId id="680" r:id="rId457"/>
    <p:sldId id="685" r:id="rId458"/>
    <p:sldId id="681" r:id="rId459"/>
    <p:sldId id="688" r:id="rId460"/>
    <p:sldId id="690" r:id="rId461"/>
    <p:sldId id="691" r:id="rId462"/>
    <p:sldId id="682" r:id="rId463"/>
    <p:sldId id="692" r:id="rId464"/>
    <p:sldId id="693" r:id="rId465"/>
    <p:sldId id="694" r:id="rId466"/>
    <p:sldId id="695" r:id="rId467"/>
    <p:sldId id="707" r:id="rId468"/>
    <p:sldId id="686" r:id="rId469"/>
    <p:sldId id="687" r:id="rId470"/>
    <p:sldId id="705" r:id="rId471"/>
    <p:sldId id="706" r:id="rId472"/>
    <p:sldId id="711" r:id="rId473"/>
    <p:sldId id="712" r:id="rId474"/>
    <p:sldId id="725" r:id="rId475"/>
    <p:sldId id="738" r:id="rId476"/>
    <p:sldId id="726" r:id="rId477"/>
    <p:sldId id="736" r:id="rId478"/>
    <p:sldId id="737" r:id="rId479"/>
    <p:sldId id="744" r:id="rId480"/>
    <p:sldId id="757" r:id="rId481"/>
    <p:sldId id="763" r:id="rId482"/>
    <p:sldId id="758" r:id="rId483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48" autoAdjust="0"/>
    <p:restoredTop sz="94660"/>
  </p:normalViewPr>
  <p:slideViewPr>
    <p:cSldViewPr snapToGrid="0">
      <p:cViewPr>
        <p:scale>
          <a:sx n="208" d="100"/>
          <a:sy n="208" d="100"/>
        </p:scale>
        <p:origin x="-696" y="-2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433" Type="http://schemas.openxmlformats.org/officeDocument/2006/relationships/slide" Target="slides/slide432.xml"/><Relationship Id="rId268" Type="http://schemas.openxmlformats.org/officeDocument/2006/relationships/slide" Target="slides/slide267.xml"/><Relationship Id="rId475" Type="http://schemas.openxmlformats.org/officeDocument/2006/relationships/slide" Target="slides/slide474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402" Type="http://schemas.openxmlformats.org/officeDocument/2006/relationships/slide" Target="slides/slide401.xml"/><Relationship Id="rId279" Type="http://schemas.openxmlformats.org/officeDocument/2006/relationships/slide" Target="slides/slide278.xml"/><Relationship Id="rId444" Type="http://schemas.openxmlformats.org/officeDocument/2006/relationships/slide" Target="slides/slide443.xml"/><Relationship Id="rId486" Type="http://schemas.openxmlformats.org/officeDocument/2006/relationships/viewProps" Target="viewProps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388" Type="http://schemas.openxmlformats.org/officeDocument/2006/relationships/slide" Target="slides/slide387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413" Type="http://schemas.openxmlformats.org/officeDocument/2006/relationships/slide" Target="slides/slide412.xml"/><Relationship Id="rId248" Type="http://schemas.openxmlformats.org/officeDocument/2006/relationships/slide" Target="slides/slide247.xml"/><Relationship Id="rId455" Type="http://schemas.openxmlformats.org/officeDocument/2006/relationships/slide" Target="slides/slide454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399" Type="http://schemas.openxmlformats.org/officeDocument/2006/relationships/slide" Target="slides/slide398.xml"/><Relationship Id="rId259" Type="http://schemas.openxmlformats.org/officeDocument/2006/relationships/slide" Target="slides/slide258.xml"/><Relationship Id="rId424" Type="http://schemas.openxmlformats.org/officeDocument/2006/relationships/slide" Target="slides/slide423.xml"/><Relationship Id="rId466" Type="http://schemas.openxmlformats.org/officeDocument/2006/relationships/slide" Target="slides/slide46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435" Type="http://schemas.openxmlformats.org/officeDocument/2006/relationships/slide" Target="slides/slide434.xml"/><Relationship Id="rId477" Type="http://schemas.openxmlformats.org/officeDocument/2006/relationships/slide" Target="slides/slide476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446" Type="http://schemas.openxmlformats.org/officeDocument/2006/relationships/slide" Target="slides/slide445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88" Type="http://schemas.openxmlformats.org/officeDocument/2006/relationships/tableStyles" Target="tableStyles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415" Type="http://schemas.openxmlformats.org/officeDocument/2006/relationships/slide" Target="slides/slide414.xml"/><Relationship Id="rId457" Type="http://schemas.openxmlformats.org/officeDocument/2006/relationships/slide" Target="slides/slide456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56" Type="http://schemas.openxmlformats.org/officeDocument/2006/relationships/slide" Target="slides/slide55.xml"/><Relationship Id="rId317" Type="http://schemas.openxmlformats.org/officeDocument/2006/relationships/slide" Target="slides/slide316.xml"/><Relationship Id="rId359" Type="http://schemas.openxmlformats.org/officeDocument/2006/relationships/slide" Target="slides/slide358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63" Type="http://schemas.openxmlformats.org/officeDocument/2006/relationships/slide" Target="slides/slide162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426" Type="http://schemas.openxmlformats.org/officeDocument/2006/relationships/slide" Target="slides/slide425.xml"/><Relationship Id="rId230" Type="http://schemas.openxmlformats.org/officeDocument/2006/relationships/slide" Target="slides/slide229.xml"/><Relationship Id="rId468" Type="http://schemas.openxmlformats.org/officeDocument/2006/relationships/slide" Target="slides/slide467.xml"/><Relationship Id="rId25" Type="http://schemas.openxmlformats.org/officeDocument/2006/relationships/slide" Target="slides/slide24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328" Type="http://schemas.openxmlformats.org/officeDocument/2006/relationships/slide" Target="slides/slide327.xml"/><Relationship Id="rId132" Type="http://schemas.openxmlformats.org/officeDocument/2006/relationships/slide" Target="slides/slide131.xml"/><Relationship Id="rId174" Type="http://schemas.openxmlformats.org/officeDocument/2006/relationships/slide" Target="slides/slide173.xml"/><Relationship Id="rId381" Type="http://schemas.openxmlformats.org/officeDocument/2006/relationships/slide" Target="slides/slide380.xml"/><Relationship Id="rId241" Type="http://schemas.openxmlformats.org/officeDocument/2006/relationships/slide" Target="slides/slide240.xml"/><Relationship Id="rId437" Type="http://schemas.openxmlformats.org/officeDocument/2006/relationships/slide" Target="slides/slide436.xml"/><Relationship Id="rId479" Type="http://schemas.openxmlformats.org/officeDocument/2006/relationships/slide" Target="slides/slide478.xml"/><Relationship Id="rId36" Type="http://schemas.openxmlformats.org/officeDocument/2006/relationships/slide" Target="slides/slide35.xml"/><Relationship Id="rId283" Type="http://schemas.openxmlformats.org/officeDocument/2006/relationships/slide" Target="slides/slide282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101" Type="http://schemas.openxmlformats.org/officeDocument/2006/relationships/slide" Target="slides/slide100.xml"/><Relationship Id="rId143" Type="http://schemas.openxmlformats.org/officeDocument/2006/relationships/slide" Target="slides/slide142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406" Type="http://schemas.openxmlformats.org/officeDocument/2006/relationships/slide" Target="slides/slide405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448" Type="http://schemas.openxmlformats.org/officeDocument/2006/relationships/slide" Target="slides/slide447.xml"/><Relationship Id="rId252" Type="http://schemas.openxmlformats.org/officeDocument/2006/relationships/slide" Target="slides/slide251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47" Type="http://schemas.openxmlformats.org/officeDocument/2006/relationships/slide" Target="slides/slide46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54" Type="http://schemas.openxmlformats.org/officeDocument/2006/relationships/slide" Target="slides/slide153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417" Type="http://schemas.openxmlformats.org/officeDocument/2006/relationships/slide" Target="slides/slide416.xml"/><Relationship Id="rId459" Type="http://schemas.openxmlformats.org/officeDocument/2006/relationships/slide" Target="slides/slide458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63" Type="http://schemas.openxmlformats.org/officeDocument/2006/relationships/slide" Target="slides/slide262.xml"/><Relationship Id="rId319" Type="http://schemas.openxmlformats.org/officeDocument/2006/relationships/slide" Target="slides/slide318.xml"/><Relationship Id="rId470" Type="http://schemas.openxmlformats.org/officeDocument/2006/relationships/slide" Target="slides/slide469.xml"/><Relationship Id="rId58" Type="http://schemas.openxmlformats.org/officeDocument/2006/relationships/slide" Target="slides/slide57.xml"/><Relationship Id="rId123" Type="http://schemas.openxmlformats.org/officeDocument/2006/relationships/slide" Target="slides/slide122.xml"/><Relationship Id="rId330" Type="http://schemas.openxmlformats.org/officeDocument/2006/relationships/slide" Target="slides/slide329.xml"/><Relationship Id="rId165" Type="http://schemas.openxmlformats.org/officeDocument/2006/relationships/slide" Target="slides/slide164.xml"/><Relationship Id="rId372" Type="http://schemas.openxmlformats.org/officeDocument/2006/relationships/slide" Target="slides/slide371.xml"/><Relationship Id="rId428" Type="http://schemas.openxmlformats.org/officeDocument/2006/relationships/slide" Target="slides/slide427.xml"/><Relationship Id="rId232" Type="http://schemas.openxmlformats.org/officeDocument/2006/relationships/slide" Target="slides/slide231.xml"/><Relationship Id="rId274" Type="http://schemas.openxmlformats.org/officeDocument/2006/relationships/slide" Target="slides/slide273.xml"/><Relationship Id="rId481" Type="http://schemas.openxmlformats.org/officeDocument/2006/relationships/slide" Target="slides/slide480.xml"/><Relationship Id="rId27" Type="http://schemas.openxmlformats.org/officeDocument/2006/relationships/slide" Target="slides/slide26.xml"/><Relationship Id="rId69" Type="http://schemas.openxmlformats.org/officeDocument/2006/relationships/slide" Target="slides/slide68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76" Type="http://schemas.openxmlformats.org/officeDocument/2006/relationships/slide" Target="slides/slide175.xml"/><Relationship Id="rId341" Type="http://schemas.openxmlformats.org/officeDocument/2006/relationships/slide" Target="slides/slide340.xml"/><Relationship Id="rId383" Type="http://schemas.openxmlformats.org/officeDocument/2006/relationships/slide" Target="slides/slide382.xml"/><Relationship Id="rId439" Type="http://schemas.openxmlformats.org/officeDocument/2006/relationships/slide" Target="slides/slide438.xml"/><Relationship Id="rId201" Type="http://schemas.openxmlformats.org/officeDocument/2006/relationships/slide" Target="slides/slide200.xml"/><Relationship Id="rId243" Type="http://schemas.openxmlformats.org/officeDocument/2006/relationships/slide" Target="slides/slide242.xml"/><Relationship Id="rId285" Type="http://schemas.openxmlformats.org/officeDocument/2006/relationships/slide" Target="slides/slide284.xml"/><Relationship Id="rId450" Type="http://schemas.openxmlformats.org/officeDocument/2006/relationships/slide" Target="slides/slide449.xml"/><Relationship Id="rId38" Type="http://schemas.openxmlformats.org/officeDocument/2006/relationships/slide" Target="slides/slide37.xml"/><Relationship Id="rId103" Type="http://schemas.openxmlformats.org/officeDocument/2006/relationships/slide" Target="slides/slide102.xml"/><Relationship Id="rId310" Type="http://schemas.openxmlformats.org/officeDocument/2006/relationships/slide" Target="slides/slide30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87" Type="http://schemas.openxmlformats.org/officeDocument/2006/relationships/slide" Target="slides/slide186.xml"/><Relationship Id="rId352" Type="http://schemas.openxmlformats.org/officeDocument/2006/relationships/slide" Target="slides/slide351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212" Type="http://schemas.openxmlformats.org/officeDocument/2006/relationships/slide" Target="slides/slide211.xml"/><Relationship Id="rId254" Type="http://schemas.openxmlformats.org/officeDocument/2006/relationships/slide" Target="slides/slide253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96" Type="http://schemas.openxmlformats.org/officeDocument/2006/relationships/slide" Target="slides/slide295.xml"/><Relationship Id="rId461" Type="http://schemas.openxmlformats.org/officeDocument/2006/relationships/slide" Target="slides/slide460.xml"/><Relationship Id="rId60" Type="http://schemas.openxmlformats.org/officeDocument/2006/relationships/slide" Target="slides/slide59.xml"/><Relationship Id="rId156" Type="http://schemas.openxmlformats.org/officeDocument/2006/relationships/slide" Target="slides/slide155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63" Type="http://schemas.openxmlformats.org/officeDocument/2006/relationships/slide" Target="slides/slide362.xml"/><Relationship Id="rId419" Type="http://schemas.openxmlformats.org/officeDocument/2006/relationships/slide" Target="slides/slide418.xml"/><Relationship Id="rId223" Type="http://schemas.openxmlformats.org/officeDocument/2006/relationships/slide" Target="slides/slide222.xml"/><Relationship Id="rId430" Type="http://schemas.openxmlformats.org/officeDocument/2006/relationships/slide" Target="slides/slide429.xml"/><Relationship Id="rId18" Type="http://schemas.openxmlformats.org/officeDocument/2006/relationships/slide" Target="slides/slide17.xml"/><Relationship Id="rId265" Type="http://schemas.openxmlformats.org/officeDocument/2006/relationships/slide" Target="slides/slide264.xml"/><Relationship Id="rId472" Type="http://schemas.openxmlformats.org/officeDocument/2006/relationships/slide" Target="slides/slide471.xml"/><Relationship Id="rId125" Type="http://schemas.openxmlformats.org/officeDocument/2006/relationships/slide" Target="slides/slide124.xml"/><Relationship Id="rId167" Type="http://schemas.openxmlformats.org/officeDocument/2006/relationships/slide" Target="slides/slide166.xml"/><Relationship Id="rId332" Type="http://schemas.openxmlformats.org/officeDocument/2006/relationships/slide" Target="slides/slide331.xml"/><Relationship Id="rId374" Type="http://schemas.openxmlformats.org/officeDocument/2006/relationships/slide" Target="slides/slide373.xml"/><Relationship Id="rId71" Type="http://schemas.openxmlformats.org/officeDocument/2006/relationships/slide" Target="slides/slide70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76" Type="http://schemas.openxmlformats.org/officeDocument/2006/relationships/slide" Target="slides/slide275.xml"/><Relationship Id="rId441" Type="http://schemas.openxmlformats.org/officeDocument/2006/relationships/slide" Target="slides/slide440.xml"/><Relationship Id="rId483" Type="http://schemas.openxmlformats.org/officeDocument/2006/relationships/slide" Target="slides/slide482.xml"/><Relationship Id="rId40" Type="http://schemas.openxmlformats.org/officeDocument/2006/relationships/slide" Target="slides/slide39.xml"/><Relationship Id="rId136" Type="http://schemas.openxmlformats.org/officeDocument/2006/relationships/slide" Target="slides/slide135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43" Type="http://schemas.openxmlformats.org/officeDocument/2006/relationships/slide" Target="slides/slide342.xml"/><Relationship Id="rId82" Type="http://schemas.openxmlformats.org/officeDocument/2006/relationships/slide" Target="slides/slide81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245" Type="http://schemas.openxmlformats.org/officeDocument/2006/relationships/slide" Target="slides/slide244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452" Type="http://schemas.openxmlformats.org/officeDocument/2006/relationships/slide" Target="slides/slide451.xml"/><Relationship Id="rId105" Type="http://schemas.openxmlformats.org/officeDocument/2006/relationships/slide" Target="slides/slide104.xml"/><Relationship Id="rId147" Type="http://schemas.openxmlformats.org/officeDocument/2006/relationships/slide" Target="slides/slide146.xml"/><Relationship Id="rId312" Type="http://schemas.openxmlformats.org/officeDocument/2006/relationships/slide" Target="slides/slide311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96" Type="http://schemas.openxmlformats.org/officeDocument/2006/relationships/slide" Target="slides/slide395.xml"/><Relationship Id="rId214" Type="http://schemas.openxmlformats.org/officeDocument/2006/relationships/slide" Target="slides/slide213.xml"/><Relationship Id="rId256" Type="http://schemas.openxmlformats.org/officeDocument/2006/relationships/slide" Target="slides/slide255.xml"/><Relationship Id="rId298" Type="http://schemas.openxmlformats.org/officeDocument/2006/relationships/slide" Target="slides/slide297.xml"/><Relationship Id="rId421" Type="http://schemas.openxmlformats.org/officeDocument/2006/relationships/slide" Target="slides/slide420.xml"/><Relationship Id="rId463" Type="http://schemas.openxmlformats.org/officeDocument/2006/relationships/slide" Target="slides/slide462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slide" Target="slides/slide385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432" Type="http://schemas.openxmlformats.org/officeDocument/2006/relationships/slide" Target="slides/slide431.xml"/><Relationship Id="rId453" Type="http://schemas.openxmlformats.org/officeDocument/2006/relationships/slide" Target="slides/slide452.xml"/><Relationship Id="rId474" Type="http://schemas.openxmlformats.org/officeDocument/2006/relationships/slide" Target="slides/slide473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397" Type="http://schemas.openxmlformats.org/officeDocument/2006/relationships/slide" Target="slides/slide396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422" Type="http://schemas.openxmlformats.org/officeDocument/2006/relationships/slide" Target="slides/slide421.xml"/><Relationship Id="rId443" Type="http://schemas.openxmlformats.org/officeDocument/2006/relationships/slide" Target="slides/slide442.xml"/><Relationship Id="rId464" Type="http://schemas.openxmlformats.org/officeDocument/2006/relationships/slide" Target="slides/slide463.xml"/><Relationship Id="rId303" Type="http://schemas.openxmlformats.org/officeDocument/2006/relationships/slide" Target="slides/slide302.xml"/><Relationship Id="rId485" Type="http://schemas.openxmlformats.org/officeDocument/2006/relationships/presProps" Target="presProps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412" Type="http://schemas.openxmlformats.org/officeDocument/2006/relationships/slide" Target="slides/slide411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454" Type="http://schemas.openxmlformats.org/officeDocument/2006/relationships/slide" Target="slides/slide453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398" Type="http://schemas.openxmlformats.org/officeDocument/2006/relationships/slide" Target="slides/slide397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423" Type="http://schemas.openxmlformats.org/officeDocument/2006/relationships/slide" Target="slides/slide422.xml"/><Relationship Id="rId258" Type="http://schemas.openxmlformats.org/officeDocument/2006/relationships/slide" Target="slides/slide257.xml"/><Relationship Id="rId465" Type="http://schemas.openxmlformats.org/officeDocument/2006/relationships/slide" Target="slides/slide464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434" Type="http://schemas.openxmlformats.org/officeDocument/2006/relationships/slide" Target="slides/slide433.xml"/><Relationship Id="rId476" Type="http://schemas.openxmlformats.org/officeDocument/2006/relationships/slide" Target="slides/slide475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378" Type="http://schemas.openxmlformats.org/officeDocument/2006/relationships/slide" Target="slides/slide377.xml"/><Relationship Id="rId403" Type="http://schemas.openxmlformats.org/officeDocument/2006/relationships/slide" Target="slides/slide402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445" Type="http://schemas.openxmlformats.org/officeDocument/2006/relationships/slide" Target="slides/slide444.xml"/><Relationship Id="rId487" Type="http://schemas.openxmlformats.org/officeDocument/2006/relationships/theme" Target="theme/theme1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slide" Target="slides/slide388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414" Type="http://schemas.openxmlformats.org/officeDocument/2006/relationships/slide" Target="slides/slide413.xml"/><Relationship Id="rId456" Type="http://schemas.openxmlformats.org/officeDocument/2006/relationships/slide" Target="slides/slide455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425" Type="http://schemas.openxmlformats.org/officeDocument/2006/relationships/slide" Target="slides/slide424.xml"/><Relationship Id="rId467" Type="http://schemas.openxmlformats.org/officeDocument/2006/relationships/slide" Target="slides/slide466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69" Type="http://schemas.openxmlformats.org/officeDocument/2006/relationships/slide" Target="slides/slide368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436" Type="http://schemas.openxmlformats.org/officeDocument/2006/relationships/slide" Target="slides/slide435.xml"/><Relationship Id="rId240" Type="http://schemas.openxmlformats.org/officeDocument/2006/relationships/slide" Target="slides/slide239.xml"/><Relationship Id="rId478" Type="http://schemas.openxmlformats.org/officeDocument/2006/relationships/slide" Target="slides/slide477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184" Type="http://schemas.openxmlformats.org/officeDocument/2006/relationships/slide" Target="slides/slide183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447" Type="http://schemas.openxmlformats.org/officeDocument/2006/relationships/slide" Target="slides/slide446.xml"/><Relationship Id="rId251" Type="http://schemas.openxmlformats.org/officeDocument/2006/relationships/slide" Target="slides/slide250.xml"/><Relationship Id="rId46" Type="http://schemas.openxmlformats.org/officeDocument/2006/relationships/slide" Target="slides/slide45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3" Type="http://schemas.openxmlformats.org/officeDocument/2006/relationships/slide" Target="slides/slide152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416" Type="http://schemas.openxmlformats.org/officeDocument/2006/relationships/slide" Target="slides/slide415.xml"/><Relationship Id="rId220" Type="http://schemas.openxmlformats.org/officeDocument/2006/relationships/slide" Target="slides/slide219.xml"/><Relationship Id="rId458" Type="http://schemas.openxmlformats.org/officeDocument/2006/relationships/slide" Target="slides/slide457.xml"/><Relationship Id="rId15" Type="http://schemas.openxmlformats.org/officeDocument/2006/relationships/slide" Target="slides/slide14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318" Type="http://schemas.openxmlformats.org/officeDocument/2006/relationships/slide" Target="slides/slide317.xml"/><Relationship Id="rId99" Type="http://schemas.openxmlformats.org/officeDocument/2006/relationships/slide" Target="slides/slide98.xml"/><Relationship Id="rId122" Type="http://schemas.openxmlformats.org/officeDocument/2006/relationships/slide" Target="slides/slide121.xml"/><Relationship Id="rId164" Type="http://schemas.openxmlformats.org/officeDocument/2006/relationships/slide" Target="slides/slide163.xml"/><Relationship Id="rId371" Type="http://schemas.openxmlformats.org/officeDocument/2006/relationships/slide" Target="slides/slide370.xml"/><Relationship Id="rId427" Type="http://schemas.openxmlformats.org/officeDocument/2006/relationships/slide" Target="slides/slide426.xml"/><Relationship Id="rId469" Type="http://schemas.openxmlformats.org/officeDocument/2006/relationships/slide" Target="slides/slide468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73" Type="http://schemas.openxmlformats.org/officeDocument/2006/relationships/slide" Target="slides/slide272.xml"/><Relationship Id="rId329" Type="http://schemas.openxmlformats.org/officeDocument/2006/relationships/slide" Target="slides/slide328.xml"/><Relationship Id="rId480" Type="http://schemas.openxmlformats.org/officeDocument/2006/relationships/slide" Target="slides/slide479.xml"/><Relationship Id="rId68" Type="http://schemas.openxmlformats.org/officeDocument/2006/relationships/slide" Target="slides/slide67.xml"/><Relationship Id="rId133" Type="http://schemas.openxmlformats.org/officeDocument/2006/relationships/slide" Target="slides/slide132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438" Type="http://schemas.openxmlformats.org/officeDocument/2006/relationships/slide" Target="slides/slide437.xml"/><Relationship Id="rId242" Type="http://schemas.openxmlformats.org/officeDocument/2006/relationships/slide" Target="slides/slide241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449" Type="http://schemas.openxmlformats.org/officeDocument/2006/relationships/slide" Target="slides/slide448.xml"/><Relationship Id="rId211" Type="http://schemas.openxmlformats.org/officeDocument/2006/relationships/slide" Target="slides/slide210.xml"/><Relationship Id="rId253" Type="http://schemas.openxmlformats.org/officeDocument/2006/relationships/slide" Target="slides/slide252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460" Type="http://schemas.openxmlformats.org/officeDocument/2006/relationships/slide" Target="slides/slide459.xml"/><Relationship Id="rId48" Type="http://schemas.openxmlformats.org/officeDocument/2006/relationships/slide" Target="slides/slide47.xml"/><Relationship Id="rId113" Type="http://schemas.openxmlformats.org/officeDocument/2006/relationships/slide" Target="slides/slide112.xml"/><Relationship Id="rId320" Type="http://schemas.openxmlformats.org/officeDocument/2006/relationships/slide" Target="slides/slide319.xml"/><Relationship Id="rId155" Type="http://schemas.openxmlformats.org/officeDocument/2006/relationships/slide" Target="slides/slide154.xml"/><Relationship Id="rId197" Type="http://schemas.openxmlformats.org/officeDocument/2006/relationships/slide" Target="slides/slide196.xml"/><Relationship Id="rId362" Type="http://schemas.openxmlformats.org/officeDocument/2006/relationships/slide" Target="slides/slide361.xml"/><Relationship Id="rId418" Type="http://schemas.openxmlformats.org/officeDocument/2006/relationships/slide" Target="slides/slide417.xml"/><Relationship Id="rId222" Type="http://schemas.openxmlformats.org/officeDocument/2006/relationships/slide" Target="slides/slide221.xml"/><Relationship Id="rId264" Type="http://schemas.openxmlformats.org/officeDocument/2006/relationships/slide" Target="slides/slide263.xml"/><Relationship Id="rId471" Type="http://schemas.openxmlformats.org/officeDocument/2006/relationships/slide" Target="slides/slide470.xml"/><Relationship Id="rId17" Type="http://schemas.openxmlformats.org/officeDocument/2006/relationships/slide" Target="slides/slide16.xml"/><Relationship Id="rId59" Type="http://schemas.openxmlformats.org/officeDocument/2006/relationships/slide" Target="slides/slide58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166" Type="http://schemas.openxmlformats.org/officeDocument/2006/relationships/slide" Target="slides/slide165.xml"/><Relationship Id="rId331" Type="http://schemas.openxmlformats.org/officeDocument/2006/relationships/slide" Target="slides/slide330.xml"/><Relationship Id="rId373" Type="http://schemas.openxmlformats.org/officeDocument/2006/relationships/slide" Target="slides/slide372.xml"/><Relationship Id="rId429" Type="http://schemas.openxmlformats.org/officeDocument/2006/relationships/slide" Target="slides/slide428.xml"/><Relationship Id="rId1" Type="http://schemas.openxmlformats.org/officeDocument/2006/relationships/slideMaster" Target="slideMasters/slideMaster1.xml"/><Relationship Id="rId233" Type="http://schemas.openxmlformats.org/officeDocument/2006/relationships/slide" Target="slides/slide232.xml"/><Relationship Id="rId440" Type="http://schemas.openxmlformats.org/officeDocument/2006/relationships/slide" Target="slides/slide439.xml"/><Relationship Id="rId28" Type="http://schemas.openxmlformats.org/officeDocument/2006/relationships/slide" Target="slides/slide27.xml"/><Relationship Id="rId275" Type="http://schemas.openxmlformats.org/officeDocument/2006/relationships/slide" Target="slides/slide274.xml"/><Relationship Id="rId300" Type="http://schemas.openxmlformats.org/officeDocument/2006/relationships/slide" Target="slides/slide299.xml"/><Relationship Id="rId482" Type="http://schemas.openxmlformats.org/officeDocument/2006/relationships/slide" Target="slides/slide481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77" Type="http://schemas.openxmlformats.org/officeDocument/2006/relationships/slide" Target="slides/slide176.xml"/><Relationship Id="rId342" Type="http://schemas.openxmlformats.org/officeDocument/2006/relationships/slide" Target="slides/slide341.xml"/><Relationship Id="rId384" Type="http://schemas.openxmlformats.org/officeDocument/2006/relationships/slide" Target="slides/slide383.xml"/><Relationship Id="rId202" Type="http://schemas.openxmlformats.org/officeDocument/2006/relationships/slide" Target="slides/slide201.xml"/><Relationship Id="rId244" Type="http://schemas.openxmlformats.org/officeDocument/2006/relationships/slide" Target="slides/slide243.xml"/><Relationship Id="rId39" Type="http://schemas.openxmlformats.org/officeDocument/2006/relationships/slide" Target="slides/slide38.xml"/><Relationship Id="rId286" Type="http://schemas.openxmlformats.org/officeDocument/2006/relationships/slide" Target="slides/slide285.xml"/><Relationship Id="rId451" Type="http://schemas.openxmlformats.org/officeDocument/2006/relationships/slide" Target="slides/slide450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46" Type="http://schemas.openxmlformats.org/officeDocument/2006/relationships/slide" Target="slides/slide145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53" Type="http://schemas.openxmlformats.org/officeDocument/2006/relationships/slide" Target="slides/slide352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420" Type="http://schemas.openxmlformats.org/officeDocument/2006/relationships/slide" Target="slides/slide419.xml"/><Relationship Id="rId255" Type="http://schemas.openxmlformats.org/officeDocument/2006/relationships/slide" Target="slides/slide254.xml"/><Relationship Id="rId297" Type="http://schemas.openxmlformats.org/officeDocument/2006/relationships/slide" Target="slides/slide296.xml"/><Relationship Id="rId462" Type="http://schemas.openxmlformats.org/officeDocument/2006/relationships/slide" Target="slides/slide461.xml"/><Relationship Id="rId115" Type="http://schemas.openxmlformats.org/officeDocument/2006/relationships/slide" Target="slides/slide114.xml"/><Relationship Id="rId157" Type="http://schemas.openxmlformats.org/officeDocument/2006/relationships/slide" Target="slides/slide156.xml"/><Relationship Id="rId322" Type="http://schemas.openxmlformats.org/officeDocument/2006/relationships/slide" Target="slides/slide321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199" Type="http://schemas.openxmlformats.org/officeDocument/2006/relationships/slide" Target="slides/slide19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66" Type="http://schemas.openxmlformats.org/officeDocument/2006/relationships/slide" Target="slides/slide265.xml"/><Relationship Id="rId431" Type="http://schemas.openxmlformats.org/officeDocument/2006/relationships/slide" Target="slides/slide430.xml"/><Relationship Id="rId473" Type="http://schemas.openxmlformats.org/officeDocument/2006/relationships/slide" Target="slides/slide472.xml"/><Relationship Id="rId30" Type="http://schemas.openxmlformats.org/officeDocument/2006/relationships/slide" Target="slides/slide29.xml"/><Relationship Id="rId126" Type="http://schemas.openxmlformats.org/officeDocument/2006/relationships/slide" Target="slides/slide125.xml"/><Relationship Id="rId168" Type="http://schemas.openxmlformats.org/officeDocument/2006/relationships/slide" Target="slides/slide167.xml"/><Relationship Id="rId333" Type="http://schemas.openxmlformats.org/officeDocument/2006/relationships/slide" Target="slides/slide332.xml"/><Relationship Id="rId72" Type="http://schemas.openxmlformats.org/officeDocument/2006/relationships/slide" Target="slides/slide71.xml"/><Relationship Id="rId375" Type="http://schemas.openxmlformats.org/officeDocument/2006/relationships/slide" Target="slides/slide374.xml"/><Relationship Id="rId3" Type="http://schemas.openxmlformats.org/officeDocument/2006/relationships/slide" Target="slides/slide2.xml"/><Relationship Id="rId235" Type="http://schemas.openxmlformats.org/officeDocument/2006/relationships/slide" Target="slides/slide234.xml"/><Relationship Id="rId277" Type="http://schemas.openxmlformats.org/officeDocument/2006/relationships/slide" Target="slides/slide276.xml"/><Relationship Id="rId400" Type="http://schemas.openxmlformats.org/officeDocument/2006/relationships/slide" Target="slides/slide399.xml"/><Relationship Id="rId442" Type="http://schemas.openxmlformats.org/officeDocument/2006/relationships/slide" Target="slides/slide441.xml"/><Relationship Id="rId48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3CD241-72A8-4F8B-920F-0D992F0232BF}" type="datetimeFigureOut">
              <a:rPr lang="en-GB" smtClean="0"/>
              <a:t>19/06/2022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9A51D-C1EA-4B80-A743-420F6477C7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0109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E1C2D-F6F8-4040-982D-522EB3B0C8CF}" type="datetimeFigureOut">
              <a:rPr lang="en-GB" smtClean="0"/>
              <a:t>19/06/2022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6276-D85F-44C5-8B20-96B86BABEE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168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E1C2D-F6F8-4040-982D-522EB3B0C8CF}" type="datetimeFigureOut">
              <a:rPr lang="en-GB" smtClean="0"/>
              <a:t>19/06/2022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6276-D85F-44C5-8B20-96B86BABEE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191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E1C2D-F6F8-4040-982D-522EB3B0C8CF}" type="datetimeFigureOut">
              <a:rPr lang="en-GB" smtClean="0"/>
              <a:t>19/06/2022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6276-D85F-44C5-8B20-96B86BABEE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100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E1C2D-F6F8-4040-982D-522EB3B0C8CF}" type="datetimeFigureOut">
              <a:rPr lang="en-GB" smtClean="0"/>
              <a:t>19/06/2022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6276-D85F-44C5-8B20-96B86BABEE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267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E1C2D-F6F8-4040-982D-522EB3B0C8CF}" type="datetimeFigureOut">
              <a:rPr lang="en-GB" smtClean="0"/>
              <a:t>19/06/2022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6276-D85F-44C5-8B20-96B86BABEE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345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E1C2D-F6F8-4040-982D-522EB3B0C8CF}" type="datetimeFigureOut">
              <a:rPr lang="en-GB" smtClean="0"/>
              <a:t>19/06/2022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6276-D85F-44C5-8B20-96B86BABEE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335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E1C2D-F6F8-4040-982D-522EB3B0C8CF}" type="datetimeFigureOut">
              <a:rPr lang="en-GB" smtClean="0"/>
              <a:t>19/06/2022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6276-D85F-44C5-8B20-96B86BABEE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626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E1C2D-F6F8-4040-982D-522EB3B0C8CF}" type="datetimeFigureOut">
              <a:rPr lang="en-GB" smtClean="0"/>
              <a:t>19/06/2022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6276-D85F-44C5-8B20-96B86BABEE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24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E1C2D-F6F8-4040-982D-522EB3B0C8CF}" type="datetimeFigureOut">
              <a:rPr lang="en-GB" smtClean="0"/>
              <a:t>19/06/2022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6276-D85F-44C5-8B20-96B86BABEE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074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E1C2D-F6F8-4040-982D-522EB3B0C8CF}" type="datetimeFigureOut">
              <a:rPr lang="en-GB" smtClean="0"/>
              <a:t>19/06/2022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6276-D85F-44C5-8B20-96B86BABEE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04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E1C2D-F6F8-4040-982D-522EB3B0C8CF}" type="datetimeFigureOut">
              <a:rPr lang="en-GB" smtClean="0"/>
              <a:t>19/06/2022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6276-D85F-44C5-8B20-96B86BABEE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941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E1C2D-F6F8-4040-982D-522EB3B0C8CF}" type="datetimeFigureOut">
              <a:rPr lang="en-GB" smtClean="0"/>
              <a:t>19/06/2022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D6276-D85F-44C5-8B20-96B86BABEE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40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9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5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7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5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4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2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8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6.png"/><Relationship Id="rId4" Type="http://schemas.openxmlformats.org/officeDocument/2006/relationships/image" Target="../media/image225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8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3.png"/><Relationship Id="rId4" Type="http://schemas.openxmlformats.org/officeDocument/2006/relationships/image" Target="../media/image232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5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7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2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4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6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slide" Target="slide94.xml"/><Relationship Id="rId117" Type="http://schemas.openxmlformats.org/officeDocument/2006/relationships/slide" Target="slide472.xml"/><Relationship Id="rId21" Type="http://schemas.openxmlformats.org/officeDocument/2006/relationships/slide" Target="slide83.xml"/><Relationship Id="rId42" Type="http://schemas.openxmlformats.org/officeDocument/2006/relationships/slide" Target="slide140.xml"/><Relationship Id="rId47" Type="http://schemas.openxmlformats.org/officeDocument/2006/relationships/slide" Target="slide168.xml"/><Relationship Id="rId63" Type="http://schemas.openxmlformats.org/officeDocument/2006/relationships/slide" Target="slide247.xml"/><Relationship Id="rId68" Type="http://schemas.openxmlformats.org/officeDocument/2006/relationships/slide" Target="slide267.xml"/><Relationship Id="rId84" Type="http://schemas.openxmlformats.org/officeDocument/2006/relationships/slide" Target="slide336.xml"/><Relationship Id="rId89" Type="http://schemas.openxmlformats.org/officeDocument/2006/relationships/slide" Target="slide354.xml"/><Relationship Id="rId112" Type="http://schemas.openxmlformats.org/officeDocument/2006/relationships/slide" Target="slide451.xml"/><Relationship Id="rId16" Type="http://schemas.openxmlformats.org/officeDocument/2006/relationships/slide" Target="slide70.xml"/><Relationship Id="rId107" Type="http://schemas.openxmlformats.org/officeDocument/2006/relationships/slide" Target="slide428.xml"/><Relationship Id="rId11" Type="http://schemas.openxmlformats.org/officeDocument/2006/relationships/slide" Target="slide52.xml"/><Relationship Id="rId32" Type="http://schemas.openxmlformats.org/officeDocument/2006/relationships/slide" Target="slide118.xml"/><Relationship Id="rId37" Type="http://schemas.openxmlformats.org/officeDocument/2006/relationships/slide" Target="slide154.xml"/><Relationship Id="rId53" Type="http://schemas.openxmlformats.org/officeDocument/2006/relationships/slide" Target="slide199.xml"/><Relationship Id="rId58" Type="http://schemas.openxmlformats.org/officeDocument/2006/relationships/slide" Target="slide225.xml"/><Relationship Id="rId74" Type="http://schemas.openxmlformats.org/officeDocument/2006/relationships/slide" Target="slide297.xml"/><Relationship Id="rId79" Type="http://schemas.openxmlformats.org/officeDocument/2006/relationships/slide" Target="slide317.xml"/><Relationship Id="rId102" Type="http://schemas.openxmlformats.org/officeDocument/2006/relationships/slide" Target="slide409.xml"/><Relationship Id="rId5" Type="http://schemas.openxmlformats.org/officeDocument/2006/relationships/slide" Target="slide18.xml"/><Relationship Id="rId90" Type="http://schemas.openxmlformats.org/officeDocument/2006/relationships/slide" Target="slide358.xml"/><Relationship Id="rId95" Type="http://schemas.openxmlformats.org/officeDocument/2006/relationships/slide" Target="slide375.xml"/><Relationship Id="rId22" Type="http://schemas.openxmlformats.org/officeDocument/2006/relationships/slide" Target="slide85.xml"/><Relationship Id="rId27" Type="http://schemas.openxmlformats.org/officeDocument/2006/relationships/slide" Target="slide98.xml"/><Relationship Id="rId43" Type="http://schemas.openxmlformats.org/officeDocument/2006/relationships/slide" Target="slide143.xml"/><Relationship Id="rId48" Type="http://schemas.openxmlformats.org/officeDocument/2006/relationships/slide" Target="slide171.xml"/><Relationship Id="rId64" Type="http://schemas.openxmlformats.org/officeDocument/2006/relationships/slide" Target="slide251.xml"/><Relationship Id="rId69" Type="http://schemas.openxmlformats.org/officeDocument/2006/relationships/slide" Target="slide273.xml"/><Relationship Id="rId113" Type="http://schemas.openxmlformats.org/officeDocument/2006/relationships/slide" Target="slide454.xml"/><Relationship Id="rId118" Type="http://schemas.openxmlformats.org/officeDocument/2006/relationships/slide" Target="slide474.xml"/><Relationship Id="rId80" Type="http://schemas.openxmlformats.org/officeDocument/2006/relationships/slide" Target="slide321.xml"/><Relationship Id="rId85" Type="http://schemas.openxmlformats.org/officeDocument/2006/relationships/slide" Target="slide339.xml"/><Relationship Id="rId12" Type="http://schemas.openxmlformats.org/officeDocument/2006/relationships/slide" Target="slide54.xml"/><Relationship Id="rId17" Type="http://schemas.openxmlformats.org/officeDocument/2006/relationships/slide" Target="slide72.xml"/><Relationship Id="rId33" Type="http://schemas.openxmlformats.org/officeDocument/2006/relationships/slide" Target="slide123.xml"/><Relationship Id="rId38" Type="http://schemas.openxmlformats.org/officeDocument/2006/relationships/slide" Target="slide156.xml"/><Relationship Id="rId59" Type="http://schemas.openxmlformats.org/officeDocument/2006/relationships/slide" Target="slide231.xml"/><Relationship Id="rId103" Type="http://schemas.openxmlformats.org/officeDocument/2006/relationships/slide" Target="slide414.xml"/><Relationship Id="rId108" Type="http://schemas.openxmlformats.org/officeDocument/2006/relationships/slide" Target="slide433.xml"/><Relationship Id="rId54" Type="http://schemas.openxmlformats.org/officeDocument/2006/relationships/slide" Target="slide201.xml"/><Relationship Id="rId70" Type="http://schemas.openxmlformats.org/officeDocument/2006/relationships/slide" Target="slide275.xml"/><Relationship Id="rId75" Type="http://schemas.openxmlformats.org/officeDocument/2006/relationships/slide" Target="slide302.xml"/><Relationship Id="rId91" Type="http://schemas.openxmlformats.org/officeDocument/2006/relationships/slide" Target="slide363.xml"/><Relationship Id="rId96" Type="http://schemas.openxmlformats.org/officeDocument/2006/relationships/slide" Target="slide38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1.xml"/><Relationship Id="rId23" Type="http://schemas.openxmlformats.org/officeDocument/2006/relationships/slide" Target="slide87.xml"/><Relationship Id="rId28" Type="http://schemas.openxmlformats.org/officeDocument/2006/relationships/slide" Target="slide104.xml"/><Relationship Id="rId49" Type="http://schemas.openxmlformats.org/officeDocument/2006/relationships/slide" Target="slide181.xml"/><Relationship Id="rId114" Type="http://schemas.openxmlformats.org/officeDocument/2006/relationships/slide" Target="slide458.xml"/><Relationship Id="rId119" Type="http://schemas.openxmlformats.org/officeDocument/2006/relationships/slide" Target="slide477.xml"/><Relationship Id="rId10" Type="http://schemas.openxmlformats.org/officeDocument/2006/relationships/slide" Target="slide45.xml"/><Relationship Id="rId31" Type="http://schemas.openxmlformats.org/officeDocument/2006/relationships/slide" Target="slide113.xml"/><Relationship Id="rId44" Type="http://schemas.openxmlformats.org/officeDocument/2006/relationships/slide" Target="slide146.xml"/><Relationship Id="rId52" Type="http://schemas.openxmlformats.org/officeDocument/2006/relationships/slide" Target="slide193.xml"/><Relationship Id="rId60" Type="http://schemas.openxmlformats.org/officeDocument/2006/relationships/slide" Target="slide236.xml"/><Relationship Id="rId65" Type="http://schemas.openxmlformats.org/officeDocument/2006/relationships/slide" Target="slide255.xml"/><Relationship Id="rId73" Type="http://schemas.openxmlformats.org/officeDocument/2006/relationships/slide" Target="slide291.xml"/><Relationship Id="rId78" Type="http://schemas.openxmlformats.org/officeDocument/2006/relationships/slide" Target="slide314.xml"/><Relationship Id="rId81" Type="http://schemas.openxmlformats.org/officeDocument/2006/relationships/slide" Target="slide325.xml"/><Relationship Id="rId86" Type="http://schemas.openxmlformats.org/officeDocument/2006/relationships/slide" Target="slide342.xml"/><Relationship Id="rId94" Type="http://schemas.openxmlformats.org/officeDocument/2006/relationships/slide" Target="slide371.xml"/><Relationship Id="rId99" Type="http://schemas.openxmlformats.org/officeDocument/2006/relationships/slide" Target="slide397.xml"/><Relationship Id="rId101" Type="http://schemas.openxmlformats.org/officeDocument/2006/relationships/slide" Target="slide405.xml"/><Relationship Id="rId4" Type="http://schemas.openxmlformats.org/officeDocument/2006/relationships/slide" Target="slide13.xml"/><Relationship Id="rId9" Type="http://schemas.openxmlformats.org/officeDocument/2006/relationships/slide" Target="slide39.xml"/><Relationship Id="rId13" Type="http://schemas.openxmlformats.org/officeDocument/2006/relationships/slide" Target="slide58.xml"/><Relationship Id="rId18" Type="http://schemas.openxmlformats.org/officeDocument/2006/relationships/slide" Target="slide76.xml"/><Relationship Id="rId39" Type="http://schemas.openxmlformats.org/officeDocument/2006/relationships/slide" Target="slide159.xml"/><Relationship Id="rId109" Type="http://schemas.openxmlformats.org/officeDocument/2006/relationships/slide" Target="slide438.xml"/><Relationship Id="rId34" Type="http://schemas.openxmlformats.org/officeDocument/2006/relationships/slide" Target="slide128.xml"/><Relationship Id="rId50" Type="http://schemas.openxmlformats.org/officeDocument/2006/relationships/slide" Target="slide185.xml"/><Relationship Id="rId55" Type="http://schemas.openxmlformats.org/officeDocument/2006/relationships/slide" Target="slide207.xml"/><Relationship Id="rId76" Type="http://schemas.openxmlformats.org/officeDocument/2006/relationships/slide" Target="slide305.xml"/><Relationship Id="rId97" Type="http://schemas.openxmlformats.org/officeDocument/2006/relationships/slide" Target="slide386.xml"/><Relationship Id="rId104" Type="http://schemas.openxmlformats.org/officeDocument/2006/relationships/slide" Target="slide417.xml"/><Relationship Id="rId7" Type="http://schemas.openxmlformats.org/officeDocument/2006/relationships/slide" Target="slide30.xml"/><Relationship Id="rId71" Type="http://schemas.openxmlformats.org/officeDocument/2006/relationships/slide" Target="slide282.xml"/><Relationship Id="rId92" Type="http://schemas.openxmlformats.org/officeDocument/2006/relationships/slide" Target="slide365.xml"/><Relationship Id="rId2" Type="http://schemas.openxmlformats.org/officeDocument/2006/relationships/slide" Target="slide4.xml"/><Relationship Id="rId29" Type="http://schemas.openxmlformats.org/officeDocument/2006/relationships/slide" Target="slide107.xml"/><Relationship Id="rId24" Type="http://schemas.openxmlformats.org/officeDocument/2006/relationships/slide" Target="slide89.xml"/><Relationship Id="rId40" Type="http://schemas.openxmlformats.org/officeDocument/2006/relationships/slide" Target="slide136.xml"/><Relationship Id="rId45" Type="http://schemas.openxmlformats.org/officeDocument/2006/relationships/slide" Target="slide162.xml"/><Relationship Id="rId66" Type="http://schemas.openxmlformats.org/officeDocument/2006/relationships/slide" Target="slide258.xml"/><Relationship Id="rId87" Type="http://schemas.openxmlformats.org/officeDocument/2006/relationships/slide" Target="slide346.xml"/><Relationship Id="rId110" Type="http://schemas.openxmlformats.org/officeDocument/2006/relationships/slide" Target="slide443.xml"/><Relationship Id="rId115" Type="http://schemas.openxmlformats.org/officeDocument/2006/relationships/slide" Target="slide467.xml"/><Relationship Id="rId61" Type="http://schemas.openxmlformats.org/officeDocument/2006/relationships/slide" Target="slide241.xml"/><Relationship Id="rId82" Type="http://schemas.openxmlformats.org/officeDocument/2006/relationships/slide" Target="slide329.xml"/><Relationship Id="rId19" Type="http://schemas.openxmlformats.org/officeDocument/2006/relationships/slide" Target="slide78.xml"/><Relationship Id="rId14" Type="http://schemas.openxmlformats.org/officeDocument/2006/relationships/slide" Target="slide63.xml"/><Relationship Id="rId30" Type="http://schemas.openxmlformats.org/officeDocument/2006/relationships/slide" Target="slide110.xml"/><Relationship Id="rId35" Type="http://schemas.openxmlformats.org/officeDocument/2006/relationships/slide" Target="slide131.xml"/><Relationship Id="rId56" Type="http://schemas.openxmlformats.org/officeDocument/2006/relationships/slide" Target="slide211.xml"/><Relationship Id="rId77" Type="http://schemas.openxmlformats.org/officeDocument/2006/relationships/slide" Target="slide309.xml"/><Relationship Id="rId100" Type="http://schemas.openxmlformats.org/officeDocument/2006/relationships/slide" Target="slide402.xml"/><Relationship Id="rId105" Type="http://schemas.openxmlformats.org/officeDocument/2006/relationships/slide" Target="slide420.xml"/><Relationship Id="rId8" Type="http://schemas.openxmlformats.org/officeDocument/2006/relationships/slide" Target="slide37.xml"/><Relationship Id="rId51" Type="http://schemas.openxmlformats.org/officeDocument/2006/relationships/slide" Target="slide189.xml"/><Relationship Id="rId72" Type="http://schemas.openxmlformats.org/officeDocument/2006/relationships/slide" Target="slide287.xml"/><Relationship Id="rId93" Type="http://schemas.openxmlformats.org/officeDocument/2006/relationships/slide" Target="slide368.xml"/><Relationship Id="rId98" Type="http://schemas.openxmlformats.org/officeDocument/2006/relationships/slide" Target="slide394.xml"/><Relationship Id="rId3" Type="http://schemas.openxmlformats.org/officeDocument/2006/relationships/slide" Target="slide10.xml"/><Relationship Id="rId25" Type="http://schemas.openxmlformats.org/officeDocument/2006/relationships/slide" Target="slide91.xml"/><Relationship Id="rId46" Type="http://schemas.openxmlformats.org/officeDocument/2006/relationships/slide" Target="slide165.xml"/><Relationship Id="rId67" Type="http://schemas.openxmlformats.org/officeDocument/2006/relationships/slide" Target="slide263.xml"/><Relationship Id="rId116" Type="http://schemas.openxmlformats.org/officeDocument/2006/relationships/slide" Target="slide470.xml"/><Relationship Id="rId20" Type="http://schemas.openxmlformats.org/officeDocument/2006/relationships/slide" Target="slide80.xml"/><Relationship Id="rId41" Type="http://schemas.openxmlformats.org/officeDocument/2006/relationships/slide" Target="slide138.xml"/><Relationship Id="rId62" Type="http://schemas.openxmlformats.org/officeDocument/2006/relationships/slide" Target="slide240.xml"/><Relationship Id="rId83" Type="http://schemas.openxmlformats.org/officeDocument/2006/relationships/slide" Target="slide333.xml"/><Relationship Id="rId88" Type="http://schemas.openxmlformats.org/officeDocument/2006/relationships/slide" Target="slide349.xml"/><Relationship Id="rId111" Type="http://schemas.openxmlformats.org/officeDocument/2006/relationships/slide" Target="slide447.xml"/><Relationship Id="rId15" Type="http://schemas.openxmlformats.org/officeDocument/2006/relationships/slide" Target="slide65.xml"/><Relationship Id="rId36" Type="http://schemas.openxmlformats.org/officeDocument/2006/relationships/slide" Target="slide133.xml"/><Relationship Id="rId57" Type="http://schemas.openxmlformats.org/officeDocument/2006/relationships/slide" Target="slide221.xml"/><Relationship Id="rId106" Type="http://schemas.openxmlformats.org/officeDocument/2006/relationships/slide" Target="slide4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7.pn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9.pn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2.png"/><Relationship Id="rId4" Type="http://schemas.openxmlformats.org/officeDocument/2006/relationships/image" Target="../media/image261.pn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2.pn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4.pn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8.pn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4.png"/><Relationship Id="rId4" Type="http://schemas.openxmlformats.org/officeDocument/2006/relationships/image" Target="../media/image283.pn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6.png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8.png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0.png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2.png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9.png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1.pn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7.png"/><Relationship Id="rId4" Type="http://schemas.openxmlformats.org/officeDocument/2006/relationships/image" Target="../media/image306.pn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4.png"/><Relationship Id="rId4" Type="http://schemas.openxmlformats.org/officeDocument/2006/relationships/image" Target="../media/image313.png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8.png"/><Relationship Id="rId4" Type="http://schemas.openxmlformats.org/officeDocument/2006/relationships/image" Target="../media/image317.png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1.pn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4.png"/><Relationship Id="rId4" Type="http://schemas.openxmlformats.org/officeDocument/2006/relationships/image" Target="../media/image323.png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6.png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9.png"/><Relationship Id="rId4" Type="http://schemas.openxmlformats.org/officeDocument/2006/relationships/image" Target="../media/image328.png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2.png"/><Relationship Id="rId4" Type="http://schemas.openxmlformats.org/officeDocument/2006/relationships/image" Target="../media/image3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5.png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0.png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0.png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2.png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4.png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6.png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8.png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5.png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8.png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0.png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3.png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8.png"/><Relationship Id="rId4" Type="http://schemas.openxmlformats.org/officeDocument/2006/relationships/image" Target="../media/image377.png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3.png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0.png"/><Relationship Id="rId5" Type="http://schemas.openxmlformats.org/officeDocument/2006/relationships/image" Target="../media/image389.png"/><Relationship Id="rId4" Type="http://schemas.openxmlformats.org/officeDocument/2006/relationships/image" Target="../media/image388.png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7.png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0.png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08.xml"/><Relationship Id="rId3" Type="http://schemas.openxmlformats.org/officeDocument/2006/relationships/slide" Target="slide150.xml"/><Relationship Id="rId7" Type="http://schemas.openxmlformats.org/officeDocument/2006/relationships/slide" Target="slide245.xml"/><Relationship Id="rId2" Type="http://schemas.openxmlformats.org/officeDocument/2006/relationships/slide" Target="slide13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3.xml"/><Relationship Id="rId5" Type="http://schemas.openxmlformats.org/officeDocument/2006/relationships/slide" Target="slide152.xml"/><Relationship Id="rId10" Type="http://schemas.openxmlformats.org/officeDocument/2006/relationships/slide" Target="slide479.xml"/><Relationship Id="rId4" Type="http://schemas.openxmlformats.org/officeDocument/2006/relationships/slide" Target="slide151.xml"/><Relationship Id="rId9" Type="http://schemas.openxmlformats.org/officeDocument/2006/relationships/slide" Target="slide40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7.png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9.png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5.png"/><Relationship Id="rId5" Type="http://schemas.openxmlformats.org/officeDocument/2006/relationships/image" Target="../media/image414.png"/><Relationship Id="rId4" Type="http://schemas.openxmlformats.org/officeDocument/2006/relationships/image" Target="../media/image413.png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8.png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7.png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0.png"/><Relationship Id="rId4" Type="http://schemas.openxmlformats.org/officeDocument/2006/relationships/image" Target="../media/image429.png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2.png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4.png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9.png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1.png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5.png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7.png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4.png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8.png"/></Relationships>
</file>

<file path=ppt/slides/_rels/slide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1.png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3.png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6.png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3.png"/><Relationship Id="rId4" Type="http://schemas.openxmlformats.org/officeDocument/2006/relationships/image" Target="../media/image472.png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6.png"/><Relationship Id="rId4" Type="http://schemas.openxmlformats.org/officeDocument/2006/relationships/image" Target="../media/image475.png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8.png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2.png"/></Relationships>
</file>

<file path=ppt/slides/_rels/slide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6.png"/></Relationships>
</file>

<file path=ppt/slides/_rels/slide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9.png"/></Relationships>
</file>

<file path=ppt/slides/_rels/slide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3.png"/></Relationships>
</file>

<file path=ppt/slides/_rels/slide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0.png"/><Relationship Id="rId4" Type="http://schemas.openxmlformats.org/officeDocument/2006/relationships/image" Target="../media/image499.png"/></Relationships>
</file>

<file path=ppt/slides/_rels/slide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6.png"/><Relationship Id="rId7" Type="http://schemas.openxmlformats.org/officeDocument/2006/relationships/image" Target="../media/image5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9.png"/><Relationship Id="rId5" Type="http://schemas.openxmlformats.org/officeDocument/2006/relationships/image" Target="../media/image508.png"/><Relationship Id="rId4" Type="http://schemas.openxmlformats.org/officeDocument/2006/relationships/image" Target="../media/image50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3.png"/></Relationships>
</file>

<file path=ppt/slides/_rels/slide3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7.png"/></Relationships>
</file>

<file path=ppt/slides/_rels/slide3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9.png"/></Relationships>
</file>

<file path=ppt/slides/_rels/slide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1.png"/></Relationships>
</file>

<file path=ppt/slides/_rels/slide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9.png"/><Relationship Id="rId5" Type="http://schemas.openxmlformats.org/officeDocument/2006/relationships/image" Target="../media/image528.png"/><Relationship Id="rId4" Type="http://schemas.openxmlformats.org/officeDocument/2006/relationships/image" Target="../media/image527.png"/></Relationships>
</file>

<file path=ppt/slides/_rels/slide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3.png"/></Relationships>
</file>

<file path=ppt/slides/_rels/slide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6.png"/></Relationships>
</file>

<file path=ppt/slides/_rels/slide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2.png"/><Relationship Id="rId4" Type="http://schemas.openxmlformats.org/officeDocument/2006/relationships/image" Target="../media/image541.png"/></Relationships>
</file>

<file path=ppt/slides/_rels/slide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6.png"/></Relationships>
</file>

<file path=ppt/slides/_rels/slide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9.png"/><Relationship Id="rId4" Type="http://schemas.openxmlformats.org/officeDocument/2006/relationships/image" Target="../media/image548.png"/></Relationships>
</file>

<file path=ppt/slides/_rels/slide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4.png"/><Relationship Id="rId4" Type="http://schemas.openxmlformats.org/officeDocument/2006/relationships/image" Target="../media/image553.png"/></Relationships>
</file>

<file path=ppt/slides/_rels/slide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6.png"/></Relationships>
</file>

<file path=ppt/slides/_rels/slide3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4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0.png"/></Relationships>
</file>

<file path=ppt/slides/_rels/slide4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4.png"/></Relationships>
</file>

<file path=ppt/slides/_rels/slide4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6.png"/></Relationships>
</file>

<file path=ppt/slides/_rels/slide4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8.png"/></Relationships>
</file>

<file path=ppt/slides/_rels/slide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5.png"/></Relationships>
</file>

<file path=ppt/slides/_rels/slide4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8.png"/></Relationships>
</file>

<file path=ppt/slides/_rels/slide4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2.png"/><Relationship Id="rId4" Type="http://schemas.openxmlformats.org/officeDocument/2006/relationships/image" Target="../media/image581.png"/></Relationships>
</file>

<file path=ppt/slides/_rels/slide4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4.png"/></Relationships>
</file>

<file path=ppt/slides/_rels/slide4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6.png"/></Relationships>
</file>

<file path=ppt/slides/_rels/slide4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0.png"/></Relationships>
</file>

<file path=ppt/slides/_rels/slide4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6.png"/></Relationships>
</file>

<file path=ppt/slides/_rels/slide4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9.png"/></Relationships>
</file>

<file path=ppt/slides/_rels/slide4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3.png"/></Relationships>
</file>

<file path=ppt/slides/_rels/slide4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6.png"/><Relationship Id="rId4" Type="http://schemas.openxmlformats.org/officeDocument/2006/relationships/image" Target="../media/image605.png"/></Relationships>
</file>

<file path=ppt/slides/_rels/slide4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0.png"/></Relationships>
</file>

<file path=ppt/slides/_rels/slide4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2.png"/></Relationships>
</file>

<file path=ppt/slides/_rels/slide4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4.png"/></Relationships>
</file>

<file path=ppt/slides/_rels/slide4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0.png"/></Relationships>
</file>

<file path=ppt/slides/_rels/slide4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4.png"/></Relationships>
</file>

<file path=ppt/slides/_rels/slide4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6.png"/></Relationships>
</file>

<file path=ppt/slides/_rels/slide4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8.png"/></Relationships>
</file>

<file path=ppt/slides/_rels/slide4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1.png"/></Relationships>
</file>

<file path=ppt/slides/_rels/slide4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3.png"/></Relationships>
</file>

<file path=ppt/slides/_rels/slide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9.png"/></Relationships>
</file>

<file path=ppt/slides/_rels/slide4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2.png"/></Relationships>
</file>

<file path=ppt/slides/_rels/slide4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4.png"/></Relationships>
</file>

<file path=ppt/slides/_rels/slide4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1.png"/></Relationships>
</file>

<file path=ppt/slides/_rels/slide4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3.png"/></Relationships>
</file>

<file path=ppt/slides/_rels/slide4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0.png"/></Relationships>
</file>

<file path=ppt/slides/_rels/slide4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2.png"/></Relationships>
</file>

<file path=ppt/slides/_rels/slide4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6.png"/><Relationship Id="rId4" Type="http://schemas.openxmlformats.org/officeDocument/2006/relationships/image" Target="../media/image665.png"/></Relationships>
</file>

<file path=ppt/slides/_rels/slide4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2.png"/></Relationships>
</file>

<file path=ppt/slides/_rels/slide4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7.png"/><Relationship Id="rId5" Type="http://schemas.openxmlformats.org/officeDocument/2006/relationships/image" Target="../media/image676.png"/><Relationship Id="rId4" Type="http://schemas.openxmlformats.org/officeDocument/2006/relationships/image" Target="../media/image675.png"/></Relationships>
</file>

<file path=ppt/slides/_rels/slide4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0.png"/><Relationship Id="rId4" Type="http://schemas.openxmlformats.org/officeDocument/2006/relationships/image" Target="../media/image679.png"/></Relationships>
</file>

<file path=ppt/slides/_rels/slide4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3.png"/><Relationship Id="rId4" Type="http://schemas.openxmlformats.org/officeDocument/2006/relationships/image" Target="../media/image68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5.png"/></Relationships>
</file>

<file path=ppt/slides/_rels/slide48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8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3573099" y="6169025"/>
            <a:ext cx="1671637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000" b="1" dirty="0">
                <a:latin typeface="+mn-lt"/>
              </a:rPr>
              <a:t>Main Grid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06462" y="923925"/>
            <a:ext cx="7331075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This presentation contains National 5 past paper questions complete with solutions.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questions are sorted into topics based on the National 5 course.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access a particular question from the main grid just simply click on the question number.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GB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GB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 begin click on Main Grid.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949574" y="115887"/>
            <a:ext cx="3246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PRESS  F5  TO START</a:t>
            </a:r>
          </a:p>
        </p:txBody>
      </p:sp>
    </p:spTree>
    <p:extLst>
      <p:ext uri="{BB962C8B-B14F-4D97-AF65-F5344CB8AC3E}">
        <p14:creationId xmlns:p14="http://schemas.microsoft.com/office/powerpoint/2010/main" val="105616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23" y="167281"/>
            <a:ext cx="7812249" cy="568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1202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77" y="197575"/>
            <a:ext cx="8720422" cy="125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6800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09" y="124641"/>
            <a:ext cx="8764999" cy="737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10" y="862149"/>
            <a:ext cx="7031899" cy="17835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609" y="2645684"/>
            <a:ext cx="7031900" cy="403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4705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47" y="239621"/>
            <a:ext cx="8105880" cy="591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9375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09" y="116477"/>
            <a:ext cx="8522754" cy="586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9798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59" y="0"/>
            <a:ext cx="7488731" cy="23079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87449"/>
            <a:ext cx="7804041" cy="1816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61054"/>
            <a:ext cx="8169002" cy="105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6921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11" y="0"/>
            <a:ext cx="8233474" cy="4393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34101"/>
            <a:ext cx="8351344" cy="136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4229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16" y="171285"/>
            <a:ext cx="8812308" cy="522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8125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47" y="28423"/>
            <a:ext cx="8707620" cy="577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24" y="658280"/>
            <a:ext cx="8888021" cy="416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6016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18" y="99333"/>
            <a:ext cx="6358073" cy="43959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083" y="4652962"/>
            <a:ext cx="7110740" cy="135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30377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7615645" cy="1550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2479" y="1428272"/>
            <a:ext cx="7858125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41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8860221" cy="388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323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60993"/>
            <a:ext cx="89535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8525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369"/>
            <a:ext cx="7852349" cy="574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1304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04" y="194440"/>
            <a:ext cx="8705837" cy="400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0838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6" y="0"/>
            <a:ext cx="7667625" cy="1285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58" y="1322242"/>
            <a:ext cx="5128957" cy="33871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864" y="4831745"/>
            <a:ext cx="7063015" cy="117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1072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93" y="207508"/>
            <a:ext cx="7829550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2192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37" y="0"/>
            <a:ext cx="8550503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8851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712" y="97835"/>
            <a:ext cx="7507658" cy="589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6938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251417" cy="680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6498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12" y="153897"/>
            <a:ext cx="8798333" cy="440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7608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821774" cy="536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11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12" y="142875"/>
            <a:ext cx="7497653" cy="619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3507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25" y="150222"/>
            <a:ext cx="8885759" cy="305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0112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90" y="134302"/>
            <a:ext cx="7810500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7030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68" y="0"/>
            <a:ext cx="7848600" cy="61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72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87" y="223293"/>
            <a:ext cx="70485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7154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24" y="141378"/>
            <a:ext cx="6771949" cy="641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9092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682"/>
            <a:ext cx="7295651" cy="599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9934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28849" cy="598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7607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4" y="0"/>
            <a:ext cx="6505815" cy="663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0876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38" y="103413"/>
            <a:ext cx="8796648" cy="386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1678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49" y="131036"/>
            <a:ext cx="7877175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23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084294" cy="500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9786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48" y="183560"/>
            <a:ext cx="8816243" cy="505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8386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059667" cy="49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9883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257800" cy="60293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" y="6107190"/>
            <a:ext cx="5248275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3809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372225" cy="1790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906497"/>
            <a:ext cx="5991225" cy="1895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3801972"/>
            <a:ext cx="5972175" cy="1924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664" y="6008914"/>
            <a:ext cx="596265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4512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95" y="172674"/>
            <a:ext cx="7290430" cy="603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3824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67525" cy="3381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" y="3546475"/>
            <a:ext cx="6515100" cy="933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75" y="4645025"/>
            <a:ext cx="649605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7783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5F406CE-3765-B546-A6B0-A4929D824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472"/>
            <a:ext cx="7971183" cy="2253373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D1EF399E-E549-6F43-8B3F-D85714C8B5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0" y="2441845"/>
            <a:ext cx="7879313" cy="286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3579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EEC4F562-CC18-3745-A799-12F6D5142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4" y="130703"/>
            <a:ext cx="8371434" cy="593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6708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B50C3E7-6E0A-1641-A50D-C4451EE75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610"/>
            <a:ext cx="9144000" cy="419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06798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E7598A2-AA66-C047-9C46-5484ECE79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9126"/>
            <a:ext cx="9144000" cy="510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33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0"/>
            <a:ext cx="9052560" cy="25354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" y="2238900"/>
            <a:ext cx="5486400" cy="453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4235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089E5FC-D76D-8D4D-AE7B-CAF71F564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28"/>
            <a:ext cx="7933038" cy="277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009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019416A4-4FD3-3947-A420-E3A274F1E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00" y="0"/>
            <a:ext cx="6900373" cy="562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1860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5BD8392F-AC98-D84A-97EB-3D4E33EB2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49" y="57628"/>
            <a:ext cx="8093138" cy="60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519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559534" cy="517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6368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26" y="324667"/>
            <a:ext cx="7553325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1043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51" y="246289"/>
            <a:ext cx="8625294" cy="431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0419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238125"/>
            <a:ext cx="64008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7203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319087"/>
            <a:ext cx="6824736" cy="30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2001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0" y="238125"/>
            <a:ext cx="6750050" cy="43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6585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62" y="98425"/>
            <a:ext cx="5634038" cy="66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27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62" y="250644"/>
            <a:ext cx="8899690" cy="3316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63" y="697774"/>
            <a:ext cx="8838010" cy="484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0471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87" y="139700"/>
            <a:ext cx="8138243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337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695268" cy="243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00" y="2647950"/>
            <a:ext cx="6362700" cy="106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05947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76224"/>
            <a:ext cx="8752978" cy="2066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87" y="2621943"/>
            <a:ext cx="7967663" cy="108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3381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919480" cy="66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6291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23" y="111672"/>
            <a:ext cx="889635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6174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099103" cy="401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7592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"/>
            <a:ext cx="7053943" cy="45958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45" y="4847899"/>
            <a:ext cx="6877652" cy="5032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4" y="5504089"/>
            <a:ext cx="70961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5798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07" y="109945"/>
            <a:ext cx="8697571" cy="1248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07" y="1358536"/>
            <a:ext cx="6965812" cy="534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1932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48" y="157162"/>
            <a:ext cx="7896214" cy="627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7130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39" y="274864"/>
            <a:ext cx="7153275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62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62" y="250644"/>
            <a:ext cx="8899690" cy="3316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62" y="582309"/>
            <a:ext cx="8899689" cy="448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18305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50" y="270101"/>
            <a:ext cx="7682564" cy="600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67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40" y="361542"/>
            <a:ext cx="8479793" cy="397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38008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98" y="118143"/>
            <a:ext cx="8905875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8377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11" y="108880"/>
            <a:ext cx="8774381" cy="550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13984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28927"/>
            <a:ext cx="9139803" cy="473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9244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63" y="203563"/>
            <a:ext cx="6665323" cy="5231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63" y="5538515"/>
            <a:ext cx="6665323" cy="52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2400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53624"/>
            <a:ext cx="6322423" cy="664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8622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92" y="248058"/>
            <a:ext cx="7906294" cy="497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383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541818" cy="55103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846" y="5508851"/>
            <a:ext cx="4810125" cy="1000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431040"/>
            <a:ext cx="5381625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3621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664036" cy="67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74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88" y="129812"/>
            <a:ext cx="8919963" cy="180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95508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08" y="-1"/>
            <a:ext cx="6300355" cy="2807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08" y="2807766"/>
            <a:ext cx="6423266" cy="240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71471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84" y="119719"/>
            <a:ext cx="8921126" cy="386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234490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141"/>
            <a:ext cx="9202668" cy="332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03904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534"/>
            <a:ext cx="9050464" cy="417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5450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3" y="179004"/>
            <a:ext cx="8935072" cy="253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93292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593"/>
            <a:ext cx="9091867" cy="4716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3329"/>
            <a:ext cx="9091867" cy="400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49516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10291" cy="401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75068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593"/>
            <a:ext cx="9103358" cy="3531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1228" y="851338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252685985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60" y="0"/>
            <a:ext cx="7296150" cy="5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75432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765628" cy="637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76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3" y="119197"/>
            <a:ext cx="8464731" cy="552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26168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026908" cy="55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85691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96" y="109045"/>
            <a:ext cx="8921234" cy="15305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88" y="1608083"/>
            <a:ext cx="9014842" cy="5504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88" y="2211347"/>
            <a:ext cx="8885885" cy="357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12166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4082"/>
            <a:ext cx="9063149" cy="31005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57" y="3188586"/>
            <a:ext cx="8952490" cy="182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15574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28" y="97384"/>
            <a:ext cx="8954764" cy="558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35405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69151"/>
            <a:ext cx="8989509" cy="492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60521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74" y="0"/>
            <a:ext cx="7096125" cy="695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91" y="6266972"/>
            <a:ext cx="7143750" cy="53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74" y="786764"/>
            <a:ext cx="5821000" cy="527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73484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06" y="0"/>
            <a:ext cx="8282945" cy="5351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05" y="535103"/>
            <a:ext cx="7628567" cy="626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05288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62" y="130628"/>
            <a:ext cx="8752114" cy="11500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62" y="1526858"/>
            <a:ext cx="8752114" cy="386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67508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78" y="135800"/>
            <a:ext cx="8839274" cy="337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52321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38" y="222204"/>
            <a:ext cx="8772973" cy="4924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38" y="5034914"/>
            <a:ext cx="8827116" cy="67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595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35" y="178253"/>
            <a:ext cx="8791575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19375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64" y="214856"/>
            <a:ext cx="8549517" cy="6211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65" y="1011281"/>
            <a:ext cx="8451316" cy="293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99791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60" y="0"/>
            <a:ext cx="7800975" cy="20288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60" y="2125435"/>
            <a:ext cx="782955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96511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50" y="171041"/>
            <a:ext cx="7839075" cy="3171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450" y="3342866"/>
            <a:ext cx="7588250" cy="343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53865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77" y="128860"/>
            <a:ext cx="8874396" cy="566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34103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8982365" cy="306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75125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60" y="128995"/>
            <a:ext cx="7086999" cy="646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11856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10" y="192948"/>
            <a:ext cx="8593505" cy="538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632398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20" y="185328"/>
            <a:ext cx="8914408" cy="475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13522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037405" cy="52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73853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" y="1295400"/>
            <a:ext cx="892108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30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507984"/>
              </p:ext>
            </p:extLst>
          </p:nvPr>
        </p:nvGraphicFramePr>
        <p:xfrm>
          <a:off x="90039" y="-5543"/>
          <a:ext cx="8858020" cy="6808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3044">
                  <a:extLst>
                    <a:ext uri="{9D8B030D-6E8A-4147-A177-3AD203B41FA5}">
                      <a16:colId xmlns:a16="http://schemas.microsoft.com/office/drawing/2014/main" val="72047810"/>
                    </a:ext>
                  </a:extLst>
                </a:gridCol>
                <a:gridCol w="348249">
                  <a:extLst>
                    <a:ext uri="{9D8B030D-6E8A-4147-A177-3AD203B41FA5}">
                      <a16:colId xmlns:a16="http://schemas.microsoft.com/office/drawing/2014/main" val="2815506905"/>
                    </a:ext>
                  </a:extLst>
                </a:gridCol>
                <a:gridCol w="348249">
                  <a:extLst>
                    <a:ext uri="{9D8B030D-6E8A-4147-A177-3AD203B41FA5}">
                      <a16:colId xmlns:a16="http://schemas.microsoft.com/office/drawing/2014/main" val="1577875675"/>
                    </a:ext>
                  </a:extLst>
                </a:gridCol>
                <a:gridCol w="289071">
                  <a:extLst>
                    <a:ext uri="{9D8B030D-6E8A-4147-A177-3AD203B41FA5}">
                      <a16:colId xmlns:a16="http://schemas.microsoft.com/office/drawing/2014/main" val="70042200"/>
                    </a:ext>
                  </a:extLst>
                </a:gridCol>
                <a:gridCol w="407426">
                  <a:extLst>
                    <a:ext uri="{9D8B030D-6E8A-4147-A177-3AD203B41FA5}">
                      <a16:colId xmlns:a16="http://schemas.microsoft.com/office/drawing/2014/main" val="93837129"/>
                    </a:ext>
                  </a:extLst>
                </a:gridCol>
                <a:gridCol w="348249">
                  <a:extLst>
                    <a:ext uri="{9D8B030D-6E8A-4147-A177-3AD203B41FA5}">
                      <a16:colId xmlns:a16="http://schemas.microsoft.com/office/drawing/2014/main" val="3227666327"/>
                    </a:ext>
                  </a:extLst>
                </a:gridCol>
                <a:gridCol w="348249">
                  <a:extLst>
                    <a:ext uri="{9D8B030D-6E8A-4147-A177-3AD203B41FA5}">
                      <a16:colId xmlns:a16="http://schemas.microsoft.com/office/drawing/2014/main" val="377390497"/>
                    </a:ext>
                  </a:extLst>
                </a:gridCol>
                <a:gridCol w="276590">
                  <a:extLst>
                    <a:ext uri="{9D8B030D-6E8A-4147-A177-3AD203B41FA5}">
                      <a16:colId xmlns:a16="http://schemas.microsoft.com/office/drawing/2014/main" val="477012200"/>
                    </a:ext>
                  </a:extLst>
                </a:gridCol>
                <a:gridCol w="419908">
                  <a:extLst>
                    <a:ext uri="{9D8B030D-6E8A-4147-A177-3AD203B41FA5}">
                      <a16:colId xmlns:a16="http://schemas.microsoft.com/office/drawing/2014/main" val="2891602187"/>
                    </a:ext>
                  </a:extLst>
                </a:gridCol>
                <a:gridCol w="348249">
                  <a:extLst>
                    <a:ext uri="{9D8B030D-6E8A-4147-A177-3AD203B41FA5}">
                      <a16:colId xmlns:a16="http://schemas.microsoft.com/office/drawing/2014/main" val="3340109611"/>
                    </a:ext>
                  </a:extLst>
                </a:gridCol>
                <a:gridCol w="348249">
                  <a:extLst>
                    <a:ext uri="{9D8B030D-6E8A-4147-A177-3AD203B41FA5}">
                      <a16:colId xmlns:a16="http://schemas.microsoft.com/office/drawing/2014/main" val="4215119544"/>
                    </a:ext>
                  </a:extLst>
                </a:gridCol>
                <a:gridCol w="348249">
                  <a:extLst>
                    <a:ext uri="{9D8B030D-6E8A-4147-A177-3AD203B41FA5}">
                      <a16:colId xmlns:a16="http://schemas.microsoft.com/office/drawing/2014/main" val="1973184032"/>
                    </a:ext>
                  </a:extLst>
                </a:gridCol>
                <a:gridCol w="420870">
                  <a:extLst>
                    <a:ext uri="{9D8B030D-6E8A-4147-A177-3AD203B41FA5}">
                      <a16:colId xmlns:a16="http://schemas.microsoft.com/office/drawing/2014/main" val="2391600935"/>
                    </a:ext>
                  </a:extLst>
                </a:gridCol>
                <a:gridCol w="417229">
                  <a:extLst>
                    <a:ext uri="{9D8B030D-6E8A-4147-A177-3AD203B41FA5}">
                      <a16:colId xmlns:a16="http://schemas.microsoft.com/office/drawing/2014/main" val="2060714322"/>
                    </a:ext>
                  </a:extLst>
                </a:gridCol>
                <a:gridCol w="317984">
                  <a:extLst>
                    <a:ext uri="{9D8B030D-6E8A-4147-A177-3AD203B41FA5}">
                      <a16:colId xmlns:a16="http://schemas.microsoft.com/office/drawing/2014/main" val="4264387804"/>
                    </a:ext>
                  </a:extLst>
                </a:gridCol>
                <a:gridCol w="426123">
                  <a:extLst>
                    <a:ext uri="{9D8B030D-6E8A-4147-A177-3AD203B41FA5}">
                      <a16:colId xmlns:a16="http://schemas.microsoft.com/office/drawing/2014/main" val="2745387041"/>
                    </a:ext>
                  </a:extLst>
                </a:gridCol>
                <a:gridCol w="380959">
                  <a:extLst>
                    <a:ext uri="{9D8B030D-6E8A-4147-A177-3AD203B41FA5}">
                      <a16:colId xmlns:a16="http://schemas.microsoft.com/office/drawing/2014/main" val="3544602274"/>
                    </a:ext>
                  </a:extLst>
                </a:gridCol>
                <a:gridCol w="474576">
                  <a:extLst>
                    <a:ext uri="{9D8B030D-6E8A-4147-A177-3AD203B41FA5}">
                      <a16:colId xmlns:a16="http://schemas.microsoft.com/office/drawing/2014/main" val="2915920440"/>
                    </a:ext>
                  </a:extLst>
                </a:gridCol>
                <a:gridCol w="696497">
                  <a:extLst>
                    <a:ext uri="{9D8B030D-6E8A-4147-A177-3AD203B41FA5}">
                      <a16:colId xmlns:a16="http://schemas.microsoft.com/office/drawing/2014/main" val="2198110966"/>
                    </a:ext>
                  </a:extLst>
                </a:gridCol>
              </a:tblGrid>
              <a:tr h="375434">
                <a:tc rowSpan="2"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ysClr val="windowText" lastClr="000000"/>
                          </a:solidFill>
                        </a:rPr>
                        <a:t>Topic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050" b="0" dirty="0">
                          <a:solidFill>
                            <a:sysClr val="windowText" lastClr="000000"/>
                          </a:solidFill>
                        </a:rPr>
                        <a:t>AQA 2016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050" b="0" dirty="0">
                          <a:solidFill>
                            <a:sysClr val="windowText" lastClr="000000"/>
                          </a:solidFill>
                        </a:rPr>
                        <a:t>AQA</a:t>
                      </a:r>
                      <a:r>
                        <a:rPr lang="en-GB" sz="1050" b="0" baseline="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GB" sz="1050" b="0" dirty="0">
                          <a:solidFill>
                            <a:sysClr val="windowText" lastClr="000000"/>
                          </a:solidFill>
                        </a:rPr>
                        <a:t>2017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050" b="0" dirty="0">
                          <a:solidFill>
                            <a:sysClr val="windowText" lastClr="000000"/>
                          </a:solidFill>
                        </a:rPr>
                        <a:t>AQA 2018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sz="1050" b="0" dirty="0">
                          <a:solidFill>
                            <a:sysClr val="windowText" lastClr="000000"/>
                          </a:solidFill>
                        </a:rPr>
                        <a:t>AQA 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050" b="0" dirty="0" err="1">
                          <a:solidFill>
                            <a:sysClr val="windowText" lastClr="000000"/>
                          </a:solidFill>
                        </a:rPr>
                        <a:t>Speciman</a:t>
                      </a:r>
                      <a:r>
                        <a:rPr lang="en-GB" sz="1050" b="0" baseline="0" dirty="0">
                          <a:solidFill>
                            <a:sysClr val="windowText" lastClr="000000"/>
                          </a:solidFill>
                        </a:rPr>
                        <a:t> Papers</a:t>
                      </a:r>
                      <a:endParaRPr lang="en-GB" sz="105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3028961"/>
                  </a:ext>
                </a:extLst>
              </a:tr>
              <a:tr h="256882">
                <a:tc vMerge="1">
                  <a:txBody>
                    <a:bodyPr/>
                    <a:lstStyle/>
                    <a:p>
                      <a:endParaRPr lang="en-GB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ysClr val="windowText" lastClr="000000"/>
                          </a:solidFill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ysClr val="windowText" lastClr="00000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ysClr val="windowText" lastClr="00000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ysClr val="windowText" lastClr="000000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ysClr val="windowText" lastClr="000000"/>
                          </a:solidFill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ysClr val="windowText" lastClr="00000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ysClr val="windowText" lastClr="00000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ysClr val="windowText" lastClr="000000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ysClr val="windowText" lastClr="000000"/>
                          </a:solidFill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ysClr val="windowText" lastClr="00000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ysClr val="windowText" lastClr="00000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ysClr val="windowText" lastClr="000000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ysClr val="windowText" lastClr="000000"/>
                          </a:solidFill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ysClr val="windowText" lastClr="00000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ysClr val="windowText" lastClr="00000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ysClr val="windowText" lastClr="000000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0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4571893"/>
                  </a:ext>
                </a:extLst>
              </a:tr>
              <a:tr h="432006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Displaying Graphical</a:t>
                      </a:r>
                      <a:r>
                        <a:rPr lang="en-GB" sz="1100" b="0" baseline="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2" action="ppaction://hlinksldjump"/>
                        </a:rPr>
                        <a:t>1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3" action="ppaction://hlinksldjump"/>
                        </a:rPr>
                        <a:t>7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4" action="ppaction://hlinksldjump"/>
                        </a:rPr>
                        <a:t>3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5" action="ppaction://hlinksldjump"/>
                        </a:rPr>
                        <a:t>1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6" action="ppaction://hlinksldjump"/>
                        </a:rPr>
                        <a:t>7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7" action="ppaction://hlinksldjump"/>
                        </a:rPr>
                        <a:t>7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8" action="ppaction://hlinksldjump"/>
                        </a:rPr>
                        <a:t>1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9" action="ppaction://hlinksldjump"/>
                        </a:rPr>
                        <a:t>3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10" action="ppaction://hlinksldjump"/>
                        </a:rPr>
                        <a:t>8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6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Budgeting</a:t>
                      </a:r>
                      <a:r>
                        <a:rPr lang="en-GB" sz="1100" b="0" baseline="0" dirty="0">
                          <a:solidFill>
                            <a:sysClr val="windowText" lastClr="000000"/>
                          </a:solidFill>
                        </a:rPr>
                        <a:t> Profits and Loss</a:t>
                      </a:r>
                    </a:p>
                    <a:p>
                      <a:r>
                        <a:rPr lang="en-GB" sz="1100" b="0" baseline="0" dirty="0">
                          <a:solidFill>
                            <a:sysClr val="windowText" lastClr="000000"/>
                          </a:solidFill>
                        </a:rPr>
                        <a:t>Insurance</a:t>
                      </a:r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11" action="ppaction://hlinksldjump"/>
                        </a:rPr>
                        <a:t>2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12" action="ppaction://hlinksldjump"/>
                        </a:rPr>
                        <a:t>5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13" action="ppaction://hlinksldjump"/>
                        </a:rPr>
                        <a:t>6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14" action="ppaction://hlinksldjump"/>
                        </a:rPr>
                        <a:t>2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15" action="ppaction://hlinksldjump"/>
                        </a:rPr>
                        <a:t>10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16" action="ppaction://hlinksldjump"/>
                        </a:rPr>
                        <a:t>1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17" action="ppaction://hlinksldjump"/>
                        </a:rPr>
                        <a:t>2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18" action="ppaction://hlinksldjump"/>
                        </a:rPr>
                        <a:t>4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19" action="ppaction://hlinksldjump"/>
                        </a:rPr>
                        <a:t>6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2489391"/>
                  </a:ext>
                </a:extLst>
              </a:tr>
              <a:tr h="375434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Systematic Approximation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20" action="ppaction://hlinksldjump"/>
                        </a:rPr>
                        <a:t>3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21" action="ppaction://hlinksldjump"/>
                        </a:rPr>
                        <a:t>4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22" action="ppaction://hlinksldjump"/>
                        </a:rPr>
                        <a:t>4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23" action="ppaction://hlinksldjump"/>
                        </a:rPr>
                        <a:t>5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24" action="ppaction://hlinksldjump"/>
                        </a:rPr>
                        <a:t>1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320593"/>
                  </a:ext>
                </a:extLst>
              </a:tr>
              <a:tr h="375434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Data/Sampling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25" action="ppaction://hlinksldjump"/>
                        </a:rPr>
                        <a:t>4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26" action="ppaction://hlinksldjump"/>
                        </a:rPr>
                        <a:t>5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27" action="ppaction://hlinksldjump"/>
                        </a:rPr>
                        <a:t>2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28" action="ppaction://hlinksldjump"/>
                        </a:rPr>
                        <a:t>2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29" action="ppaction://hlinksldjump"/>
                        </a:rPr>
                        <a:t>7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3755338"/>
                  </a:ext>
                </a:extLst>
              </a:tr>
              <a:tr h="432006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Wages</a:t>
                      </a:r>
                    </a:p>
                    <a:p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Foreign Exchange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30" action="ppaction://hlinksldjump"/>
                        </a:rPr>
                        <a:t>6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31" action="ppaction://hlinksldjump"/>
                        </a:rPr>
                        <a:t>3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32" action="ppaction://hlinksldjump"/>
                        </a:rPr>
                        <a:t>8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33" action="ppaction://hlinksldjump"/>
                        </a:rPr>
                        <a:t>8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34" action="ppaction://hlinksldjump"/>
                        </a:rPr>
                        <a:t>2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35" action="ppaction://hlinksldjump"/>
                        </a:rPr>
                        <a:t>7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36" action="ppaction://hlinksldjump"/>
                        </a:rPr>
                        <a:t>7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5304649"/>
                  </a:ext>
                </a:extLst>
              </a:tr>
              <a:tr h="375434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Loans/Insurance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37" action="ppaction://hlinksldjump"/>
                        </a:rPr>
                        <a:t>8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38" action="ppaction://hlinksldjump"/>
                        </a:rPr>
                        <a:t>6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39" action="ppaction://hlinksldjump"/>
                        </a:rPr>
                        <a:t>6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40" action="ppaction://hlinksldjump"/>
                        </a:rPr>
                        <a:t>2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41" action="ppaction://hlinksldjump"/>
                        </a:rPr>
                        <a:t>4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42" action="ppaction://hlinksldjump"/>
                        </a:rPr>
                        <a:t>6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43" action="ppaction://hlinksldjump"/>
                        </a:rPr>
                        <a:t>4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44" action="ppaction://hlinksldjump"/>
                        </a:rPr>
                        <a:t>10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2954542"/>
                  </a:ext>
                </a:extLst>
              </a:tr>
              <a:tr h="375434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Creating a Model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45" action="ppaction://hlinksldjump"/>
                        </a:rPr>
                        <a:t>9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46" action="ppaction://hlinksldjump"/>
                        </a:rPr>
                        <a:t>9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47" action="ppaction://hlinksldjump"/>
                        </a:rPr>
                        <a:t>9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952985"/>
                  </a:ext>
                </a:extLst>
              </a:tr>
              <a:tr h="581163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Interpreting</a:t>
                      </a:r>
                      <a:r>
                        <a:rPr lang="en-GB" sz="1100" b="0" baseline="0" dirty="0">
                          <a:solidFill>
                            <a:sysClr val="windowText" lastClr="000000"/>
                          </a:solidFill>
                        </a:rPr>
                        <a:t> Statistics</a:t>
                      </a:r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48" action="ppaction://hlinksldjump"/>
                        </a:rPr>
                        <a:t>1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49" action="ppaction://hlinksldjump"/>
                        </a:rPr>
                        <a:t>2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50" action="ppaction://hlinksldjump"/>
                        </a:rPr>
                        <a:t>6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51" action="ppaction://hlinksldjump"/>
                        </a:rPr>
                        <a:t>9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52" action="ppaction://hlinksldjump"/>
                        </a:rPr>
                        <a:t>1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53" action="ppaction://hlinksldjump"/>
                        </a:rPr>
                        <a:t>5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54" action="ppaction://hlinksldjump"/>
                        </a:rPr>
                        <a:t>5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55" action="ppaction://hlinksldjump"/>
                        </a:rPr>
                        <a:t>5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56" action="ppaction://hlinksldjump"/>
                        </a:rPr>
                        <a:t>1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57" action="ppaction://hlinksldjump"/>
                        </a:rPr>
                        <a:t>6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58" action="ppaction://hlinksldjump"/>
                        </a:rPr>
                        <a:t>1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59" action="ppaction://hlinksldjump"/>
                        </a:rPr>
                        <a:t>2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60" action="ppaction://hlinksldjump"/>
                        </a:rPr>
                        <a:t>10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61" action="ppaction://hlinksldjump"/>
                        </a:rPr>
                        <a:t>3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5741660"/>
                  </a:ext>
                </a:extLst>
              </a:tr>
              <a:tr h="432006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Normal</a:t>
                      </a:r>
                      <a:r>
                        <a:rPr lang="en-GB" sz="1100" b="0" baseline="0" dirty="0">
                          <a:solidFill>
                            <a:sysClr val="windowText" lastClr="000000"/>
                          </a:solidFill>
                        </a:rPr>
                        <a:t> Distribution/ </a:t>
                      </a:r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Confidence Intervals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62" action="ppaction://hlinksldjump"/>
                        </a:rPr>
                        <a:t>3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63" action="ppaction://hlinksldjump"/>
                        </a:rPr>
                        <a:t>3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64" action="ppaction://hlinksldjump"/>
                        </a:rPr>
                        <a:t>6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65" action="ppaction://hlinksldjump"/>
                        </a:rPr>
                        <a:t>5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66" action="ppaction://hlinksldjump"/>
                        </a:rPr>
                        <a:t>4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67" action="ppaction://hlinksldjump"/>
                        </a:rPr>
                        <a:t>7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7445710"/>
                  </a:ext>
                </a:extLst>
              </a:tr>
              <a:tr h="581163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Linear Regression/ Correlation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68" action="ppaction://hlinksldjump"/>
                        </a:rPr>
                        <a:t>4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69" action="ppaction://hlinksldjump"/>
                        </a:rPr>
                        <a:t>5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70" action="ppaction://hlinksldjump"/>
                        </a:rPr>
                        <a:t>4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71" action="ppaction://hlinksldjump"/>
                        </a:rPr>
                        <a:t>3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72" action="ppaction://hlinksldjump"/>
                        </a:rPr>
                        <a:t>4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73" action="ppaction://hlinksldjump"/>
                        </a:rPr>
                        <a:t>3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74" action="ppaction://hlinksldjump"/>
                        </a:rPr>
                        <a:t>5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75" action="ppaction://hlinksldjump"/>
                        </a:rPr>
                        <a:t>6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76" action="ppaction://hlinksldjump"/>
                        </a:rPr>
                        <a:t>8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6454194"/>
                  </a:ext>
                </a:extLst>
              </a:tr>
              <a:tr h="715278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Probability/Venn</a:t>
                      </a:r>
                      <a:r>
                        <a:rPr lang="en-GB" sz="1100" b="0" baseline="0" dirty="0">
                          <a:solidFill>
                            <a:sysClr val="windowText" lastClr="000000"/>
                          </a:solidFill>
                        </a:rPr>
                        <a:t> Diagrams</a:t>
                      </a:r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77" action="ppaction://hlinksldjump"/>
                        </a:rPr>
                        <a:t>6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78" action="ppaction://hlinksldjump"/>
                        </a:rPr>
                        <a:t>4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79" action="ppaction://hlinksldjump"/>
                        </a:rPr>
                        <a:t>5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80" action="ppaction://hlinksldjump"/>
                        </a:rPr>
                        <a:t>4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81" action="ppaction://hlinksldjump"/>
                        </a:rPr>
                        <a:t>5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82" action="ppaction://hlinksldjump"/>
                        </a:rPr>
                        <a:t>6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0" dirty="0">
                          <a:solidFill>
                            <a:schemeClr val="tx1"/>
                          </a:solidFill>
                          <a:hlinkClick r:id="rId83" action="ppaction://hlinksldjump"/>
                        </a:rPr>
                        <a:t>3</a:t>
                      </a:r>
                      <a:r>
                        <a:rPr lang="en-GB" sz="105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050" b="0" dirty="0">
                          <a:solidFill>
                            <a:schemeClr val="tx1"/>
                          </a:solidFill>
                          <a:hlinkClick r:id="rId84" action="ppaction://hlinksldjump"/>
                        </a:rPr>
                        <a:t>4</a:t>
                      </a:r>
                      <a:r>
                        <a:rPr lang="en-GB" sz="105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050" b="0" dirty="0">
                          <a:solidFill>
                            <a:schemeClr val="tx1"/>
                          </a:solidFill>
                          <a:hlinkClick r:id="rId85" action="ppaction://hlinksldjump"/>
                        </a:rPr>
                        <a:t>6</a:t>
                      </a:r>
                      <a:r>
                        <a:rPr lang="en-GB" sz="105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050" b="0" dirty="0">
                          <a:solidFill>
                            <a:schemeClr val="tx1"/>
                          </a:solidFill>
                          <a:hlinkClick r:id="rId86" action="ppaction://hlinksldjump"/>
                        </a:rPr>
                        <a:t>7</a:t>
                      </a:r>
                      <a:endParaRPr lang="en-GB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87" action="ppaction://hlinksldjump"/>
                        </a:rPr>
                        <a:t>3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88" action="ppaction://hlinksldjump"/>
                        </a:rPr>
                        <a:t>4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89" action="ppaction://hlinksldjump"/>
                        </a:rPr>
                        <a:t>5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90" action="ppaction://hlinksldjump"/>
                        </a:rPr>
                        <a:t>6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91" action="ppaction://hlinksldjump"/>
                        </a:rPr>
                        <a:t>9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92" action="ppaction://hlinksldjump"/>
                        </a:rPr>
                        <a:t>5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93" action="ppaction://hlinksldjump"/>
                        </a:rPr>
                        <a:t>8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4991242"/>
                  </a:ext>
                </a:extLst>
              </a:tr>
              <a:tr h="432006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Pert and Gantt Charts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94" action="ppaction://hlinksldjump"/>
                        </a:rPr>
                        <a:t>3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95" action="ppaction://hlinksldjump"/>
                        </a:rPr>
                        <a:t>7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96" action="ppaction://hlinksldjump"/>
                        </a:rPr>
                        <a:t>3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97" action="ppaction://hlinksldjump"/>
                        </a:rPr>
                        <a:t>5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98" action="ppaction://hlinksldjump"/>
                        </a:rPr>
                        <a:t>3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99" action="ppaction://hlinksldjump"/>
                        </a:rPr>
                        <a:t>1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1343086"/>
                  </a:ext>
                </a:extLst>
              </a:tr>
              <a:tr h="581163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Using</a:t>
                      </a:r>
                      <a:r>
                        <a:rPr lang="en-GB" sz="1100" b="0" baseline="0" dirty="0">
                          <a:solidFill>
                            <a:sysClr val="windowText" lastClr="000000"/>
                          </a:solidFill>
                        </a:rPr>
                        <a:t> Models</a:t>
                      </a:r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100" action="ppaction://hlinksldjump"/>
                        </a:rPr>
                        <a:t>4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101" action="ppaction://hlinksldjump"/>
                        </a:rPr>
                        <a:t>5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102" action="ppaction://hlinksldjump"/>
                        </a:rPr>
                        <a:t>7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103" action="ppaction://hlinksldjump"/>
                        </a:rPr>
                        <a:t>3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104" action="ppaction://hlinksldjump"/>
                        </a:rPr>
                        <a:t>4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105" action="ppaction://hlinksldjump"/>
                        </a:rPr>
                        <a:t>6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106" action="ppaction://hlinksldjump"/>
                        </a:rPr>
                        <a:t>3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107" action="ppaction://hlinksldjump"/>
                        </a:rPr>
                        <a:t>3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108" action="ppaction://hlinksldjump"/>
                        </a:rPr>
                        <a:t>4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109" action="ppaction://hlinksldjump"/>
                        </a:rPr>
                        <a:t>5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110" action="ppaction://hlinksldjump"/>
                        </a:rPr>
                        <a:t>6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111" action="ppaction://hlinksldjump"/>
                        </a:rPr>
                        <a:t>3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112" action="ppaction://hlinksldjump"/>
                        </a:rPr>
                        <a:t>4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113" action="ppaction://hlinksldjump"/>
                        </a:rPr>
                        <a:t>5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114" action="ppaction://hlinksldjump"/>
                        </a:rPr>
                        <a:t>6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115" action="ppaction://hlinksldjump"/>
                        </a:rPr>
                        <a:t>5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116" action="ppaction://hlinksldjump"/>
                        </a:rPr>
                        <a:t>7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117" action="ppaction://hlinksldjump"/>
                        </a:rPr>
                        <a:t>2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118" action="ppaction://hlinksldjump"/>
                        </a:rPr>
                        <a:t>6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100" b="0" dirty="0">
                          <a:solidFill>
                            <a:schemeClr val="tx1"/>
                          </a:solidFill>
                          <a:hlinkClick r:id="rId119" action="ppaction://hlinksldjump"/>
                        </a:rPr>
                        <a:t>9</a:t>
                      </a:r>
                      <a:endParaRPr lang="en-GB" sz="11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939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277695" cy="26089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31414"/>
            <a:ext cx="7277695" cy="379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90963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" y="71437"/>
            <a:ext cx="5748338" cy="545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29652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72" y="118077"/>
            <a:ext cx="7162800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10069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8" y="153385"/>
            <a:ext cx="7172325" cy="476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28" y="629635"/>
            <a:ext cx="7115175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8336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57" y="339944"/>
            <a:ext cx="7181850" cy="628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07" y="968594"/>
            <a:ext cx="716280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9463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630509" cy="2270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70235"/>
            <a:ext cx="7630509" cy="1146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17070"/>
            <a:ext cx="7630509" cy="192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55655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94" y="112000"/>
            <a:ext cx="8447164" cy="286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93141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52" y="77866"/>
            <a:ext cx="7180555" cy="560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48386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17" y="124777"/>
            <a:ext cx="8528469" cy="486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05490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25" y="198391"/>
            <a:ext cx="8905137" cy="509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34656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63" y="204788"/>
            <a:ext cx="7689793" cy="273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15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49" y="112530"/>
            <a:ext cx="8684218" cy="427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42285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60" y="113210"/>
            <a:ext cx="7749847" cy="617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954126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60" y="152537"/>
            <a:ext cx="8904185" cy="427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077526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755"/>
            <a:ext cx="8739051" cy="226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10804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03110" cy="40756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" y="4025697"/>
            <a:ext cx="4720230" cy="280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83011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60551" y="6444521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109"/>
            <a:ext cx="8408551" cy="6093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30876"/>
            <a:ext cx="8608445" cy="502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59345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60551" y="6444521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27" y="249011"/>
            <a:ext cx="9004571" cy="476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993341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60551" y="6444521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6418"/>
            <a:ext cx="7867650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60304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60551" y="6444521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60" y="160020"/>
            <a:ext cx="7644891" cy="15548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948" y="1800225"/>
            <a:ext cx="7630604" cy="492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88424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60551" y="6444521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9354"/>
            <a:ext cx="7886700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33843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60551" y="6444521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815"/>
            <a:ext cx="7839075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83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73" y="144100"/>
            <a:ext cx="8758976" cy="512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7274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60551" y="6444521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3173"/>
            <a:ext cx="793432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59759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25" y="147093"/>
            <a:ext cx="8917891" cy="2504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25" y="2555966"/>
            <a:ext cx="8827160" cy="963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819" y="3519216"/>
            <a:ext cx="8546203" cy="68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33180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16" y="125321"/>
            <a:ext cx="7561136" cy="25656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16" y="2743743"/>
            <a:ext cx="7584236" cy="61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47169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262949" cy="2385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17" y="2349056"/>
            <a:ext cx="7013513" cy="408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83893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867650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525" y="3527515"/>
            <a:ext cx="7877175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75529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051964" cy="3371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044" y="3371457"/>
            <a:ext cx="5237876" cy="315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360391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0866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27323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254"/>
            <a:ext cx="9001803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59277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32" y="229466"/>
            <a:ext cx="7734300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77294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6" y="-1"/>
            <a:ext cx="9127573" cy="455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29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07" y="282485"/>
            <a:ext cx="6723970" cy="616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96864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5" y="176645"/>
            <a:ext cx="8329613" cy="527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67821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09" y="157162"/>
            <a:ext cx="7086600" cy="1057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46" y="1214437"/>
            <a:ext cx="7096125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17433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124700" cy="3371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3538970"/>
            <a:ext cx="708660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68549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511636" cy="684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03715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4" y="203921"/>
            <a:ext cx="7325847" cy="611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71551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" y="326880"/>
            <a:ext cx="6706899" cy="532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13997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F89C829-C615-9444-9B28-0F85129C2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54"/>
            <a:ext cx="9144000" cy="3610362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ED110571-0153-414F-ABFB-7D75C90400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2440"/>
            <a:ext cx="9144000" cy="17017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759AFA-D85E-1945-AB9F-7BD0114B65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5451"/>
            <a:ext cx="9144000" cy="85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09702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 descr="Box and whisker chart&#10;&#10;Description automatically generated">
            <a:extLst>
              <a:ext uri="{FF2B5EF4-FFF2-40B4-BE49-F238E27FC236}">
                <a16:creationId xmlns:a16="http://schemas.microsoft.com/office/drawing/2014/main" id="{088A321C-2DC6-B04D-8A5A-667A4A9F9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" y="0"/>
            <a:ext cx="8227738" cy="629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286112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333A9207-6374-8B42-96A9-ED931B22E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5379"/>
            <a:ext cx="9144000" cy="448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43978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D68F85F-42FC-EE47-9615-FE3574281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126"/>
            <a:ext cx="9144000" cy="585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670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99" y="107105"/>
            <a:ext cx="7459857" cy="642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105185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24" y="138605"/>
            <a:ext cx="8807669" cy="462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24222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001000" cy="2990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25" y="3043644"/>
            <a:ext cx="7610475" cy="981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5" y="4125954"/>
            <a:ext cx="76485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59920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01" y="253909"/>
            <a:ext cx="748665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20776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05749" cy="1399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99151"/>
            <a:ext cx="7053943" cy="38255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15556"/>
            <a:ext cx="6805749" cy="108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16272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021932" cy="554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13858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99100" cy="3981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50" y="4141787"/>
            <a:ext cx="5258116" cy="70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37992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25441" cy="2628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628900"/>
            <a:ext cx="6030383" cy="469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337" y="3217862"/>
            <a:ext cx="5854994" cy="90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3664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61" y="120695"/>
            <a:ext cx="6877050" cy="1704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34" y="1722851"/>
            <a:ext cx="3833540" cy="515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94721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72" y="138112"/>
            <a:ext cx="8904644" cy="14163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71" y="1554480"/>
            <a:ext cx="8716487" cy="23513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867" y="3905794"/>
            <a:ext cx="8630492" cy="187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86143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34" y="130357"/>
            <a:ext cx="5867400" cy="158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59" y="1711507"/>
            <a:ext cx="5857875" cy="2400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184" y="4111807"/>
            <a:ext cx="5857875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43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00" y="0"/>
            <a:ext cx="7369610" cy="600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133914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09" y="186825"/>
            <a:ext cx="8052008" cy="401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085060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104774"/>
            <a:ext cx="7410450" cy="21287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2233521"/>
            <a:ext cx="7336577" cy="8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41288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" y="180975"/>
            <a:ext cx="4567238" cy="515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58328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366712"/>
            <a:ext cx="5000625" cy="521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05009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" y="390524"/>
            <a:ext cx="8021836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147162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40" y="140152"/>
            <a:ext cx="8736810" cy="37264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54" y="3813809"/>
            <a:ext cx="8481113" cy="181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23954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11" y="119606"/>
            <a:ext cx="8821043" cy="389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85372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99" y="229824"/>
            <a:ext cx="8879965" cy="307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53078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AF8F68BD-0A0A-0F41-A6EC-4D1C5721E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846"/>
            <a:ext cx="9144000" cy="482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69244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A64B76-3412-1949-AC9B-A3D0E833C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28"/>
            <a:ext cx="9144000" cy="2543364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7D450192-DDBC-3545-B685-B16856713B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4196"/>
            <a:ext cx="9144000" cy="166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787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07" y="117703"/>
            <a:ext cx="8882674" cy="449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26287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A2D47CEC-FF72-504B-B4EA-788C61173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28"/>
            <a:ext cx="9144000" cy="439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101762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1FA587F5-01A1-A84D-9D19-6A02A2751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77" y="57628"/>
            <a:ext cx="9144000" cy="564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00633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9F67E749-D212-4C46-B041-5ABAE75C0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604"/>
            <a:ext cx="9144000" cy="314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33010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D067274-643C-1D4A-ACBF-4F24B412D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126"/>
            <a:ext cx="9144000" cy="44916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F03C10-7834-944E-BA09-E9AC67334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0739"/>
            <a:ext cx="9144000" cy="6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71061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8E6498-CE43-8D46-9A1F-A72557086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2225"/>
            <a:ext cx="9144000" cy="1155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BB2AC3-5403-7244-890D-2B89026925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186"/>
            <a:ext cx="9144000" cy="56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283290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D8B426-E858-7B4D-9A1E-15CCC9EFD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782"/>
            <a:ext cx="9144000" cy="606035"/>
          </a:xfrm>
          <a:prstGeom prst="rect">
            <a:avLst/>
          </a:prstGeom>
        </p:spPr>
      </p:pic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EADE2D2D-A065-AF45-8233-41CCD5BF38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8817"/>
            <a:ext cx="9144000" cy="529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73491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D3389671-51EB-C64E-8889-D636A1CDF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11"/>
            <a:ext cx="7623958" cy="3064680"/>
          </a:xfrm>
          <a:prstGeom prst="rect">
            <a:avLst/>
          </a:prstGeom>
        </p:spPr>
      </p:pic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A1812D08-F1F4-2345-959D-DE900CD5B0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9304"/>
            <a:ext cx="7623958" cy="280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43964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47" y="115121"/>
            <a:ext cx="8911867" cy="1240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47" y="1355834"/>
            <a:ext cx="9047770" cy="311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36367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946"/>
            <a:ext cx="7722751" cy="602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21005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36" y="209549"/>
            <a:ext cx="8804344" cy="29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817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39" y="216761"/>
            <a:ext cx="781050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66566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08" y="168657"/>
            <a:ext cx="8639275" cy="4256198"/>
          </a:xfrm>
          <a:prstGeom prst="rect">
            <a:avLst/>
          </a:prstGeom>
        </p:spPr>
      </p:pic>
      <p:sp>
        <p:nvSpPr>
          <p:cNvPr id="4" name="TextBox 3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</p:spTree>
    <p:extLst>
      <p:ext uri="{BB962C8B-B14F-4D97-AF65-F5344CB8AC3E}">
        <p14:creationId xmlns:p14="http://schemas.microsoft.com/office/powerpoint/2010/main" val="3295170967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7" y="77677"/>
            <a:ext cx="9012617" cy="521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201768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607972" cy="636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19942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6074979" cy="51620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71" y="5176269"/>
            <a:ext cx="5392859" cy="168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338985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91" y="259638"/>
            <a:ext cx="7896225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98655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63" y="159748"/>
            <a:ext cx="8283642" cy="1055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063" y="1161572"/>
            <a:ext cx="446722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07165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87" y="120584"/>
            <a:ext cx="6424204" cy="4516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853" y="4782638"/>
            <a:ext cx="70485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5897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73" y="179478"/>
            <a:ext cx="8826073" cy="157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868129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04322"/>
            <a:ext cx="6446611" cy="2131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35721"/>
            <a:ext cx="4588782" cy="448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45915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947"/>
            <a:ext cx="8659130" cy="11037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53683"/>
            <a:ext cx="8769275" cy="107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09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117566"/>
            <a:ext cx="8927312" cy="549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08762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37811" cy="29754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75429"/>
            <a:ext cx="7305021" cy="12627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74242"/>
            <a:ext cx="7448214" cy="183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80651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430174" cy="6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28103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483"/>
            <a:ext cx="882015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26707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6872939" cy="66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82819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648993" cy="10711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814" y="1203551"/>
            <a:ext cx="7135342" cy="489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82031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84860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32339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48" y="262209"/>
            <a:ext cx="7858125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927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91" y="-1"/>
            <a:ext cx="6341200" cy="681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18126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42" y="155394"/>
            <a:ext cx="7293879" cy="20652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41" y="2437854"/>
            <a:ext cx="7360929" cy="7886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495" y="3140796"/>
            <a:ext cx="7335375" cy="6057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941" y="3961304"/>
            <a:ext cx="7360929" cy="45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53610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99" y="223294"/>
            <a:ext cx="6901408" cy="44132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599" y="5011816"/>
            <a:ext cx="6901408" cy="125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692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6568"/>
            <a:ext cx="8990604" cy="340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74323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839075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28110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85178650-169A-DD43-A025-D5CC09D01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132552"/>
            <a:ext cx="8392824" cy="389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71709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5DC04AF4-37D3-1E43-B63F-5110C6D76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36"/>
            <a:ext cx="68406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12287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35E5A4-4B5F-D445-9AD3-DB069EC39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9754"/>
            <a:ext cx="9037407" cy="11135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E99540-871A-724B-B5C8-3EB5D217EE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07827"/>
            <a:ext cx="8903014" cy="60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125853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13229209-294E-D647-B365-999094E2A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944"/>
            <a:ext cx="8229600" cy="529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87475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 descr="Graphical user interface, table&#10;&#10;Description automatically generated with medium confidence">
            <a:extLst>
              <a:ext uri="{FF2B5EF4-FFF2-40B4-BE49-F238E27FC236}">
                <a16:creationId xmlns:a16="http://schemas.microsoft.com/office/drawing/2014/main" id="{C77C90CD-9AA4-5644-9225-20BAA55C6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44"/>
            <a:ext cx="9144000" cy="3507905"/>
          </a:xfrm>
          <a:prstGeom prst="rect">
            <a:avLst/>
          </a:prstGeom>
        </p:spPr>
      </p:pic>
      <p:pic>
        <p:nvPicPr>
          <p:cNvPr id="8" name="Picture 7" descr="Chart&#10;&#10;Description automatically generated with medium confidence">
            <a:extLst>
              <a:ext uri="{FF2B5EF4-FFF2-40B4-BE49-F238E27FC236}">
                <a16:creationId xmlns:a16="http://schemas.microsoft.com/office/drawing/2014/main" id="{5A2507BF-1C11-E348-9EEF-5EAB2AF27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9325"/>
            <a:ext cx="9144000" cy="244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7744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3E656C1B-80B0-4C4B-A39F-50B8F006C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904"/>
            <a:ext cx="9144000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157330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15" name="Picture 14" descr="Table&#10;&#10;Description automatically generated">
            <a:extLst>
              <a:ext uri="{FF2B5EF4-FFF2-40B4-BE49-F238E27FC236}">
                <a16:creationId xmlns:a16="http://schemas.microsoft.com/office/drawing/2014/main" id="{A50D4A38-9336-114A-BA07-B3CB08E13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28"/>
            <a:ext cx="9144000" cy="562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98944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13" name="Picture 12" descr="Table&#10;&#10;Description automatically generated">
            <a:extLst>
              <a:ext uri="{FF2B5EF4-FFF2-40B4-BE49-F238E27FC236}">
                <a16:creationId xmlns:a16="http://schemas.microsoft.com/office/drawing/2014/main" id="{801E27B1-9F43-7546-99B0-C7B764A72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28"/>
            <a:ext cx="9144000" cy="395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65030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370581F8-6CEF-0444-BF8F-759FDB9C8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28"/>
            <a:ext cx="9144000" cy="530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98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857479"/>
              </p:ext>
            </p:extLst>
          </p:nvPr>
        </p:nvGraphicFramePr>
        <p:xfrm>
          <a:off x="90037" y="-5543"/>
          <a:ext cx="3440562" cy="67528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0281">
                  <a:extLst>
                    <a:ext uri="{9D8B030D-6E8A-4147-A177-3AD203B41FA5}">
                      <a16:colId xmlns:a16="http://schemas.microsoft.com/office/drawing/2014/main" val="72047810"/>
                    </a:ext>
                  </a:extLst>
                </a:gridCol>
                <a:gridCol w="1720281">
                  <a:extLst>
                    <a:ext uri="{9D8B030D-6E8A-4147-A177-3AD203B41FA5}">
                      <a16:colId xmlns:a16="http://schemas.microsoft.com/office/drawing/2014/main" val="2990308432"/>
                    </a:ext>
                  </a:extLst>
                </a:gridCol>
              </a:tblGrid>
              <a:tr h="632316"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ysClr val="windowText" lastClr="000000"/>
                          </a:solidFill>
                        </a:rPr>
                        <a:t>Topic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ysClr val="windowText" lastClr="000000"/>
                          </a:solidFill>
                        </a:rPr>
                        <a:t>HAoM</a:t>
                      </a:r>
                      <a:r>
                        <a:rPr lang="en-GB" sz="1400" b="0" baseline="0" dirty="0">
                          <a:solidFill>
                            <a:sysClr val="windowText" lastClr="000000"/>
                          </a:solidFill>
                        </a:rPr>
                        <a:t> 2022 (No MS)</a:t>
                      </a:r>
                      <a:endParaRPr lang="en-GB" sz="14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3028961"/>
                  </a:ext>
                </a:extLst>
              </a:tr>
              <a:tr h="432006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Displaying Graphical</a:t>
                      </a:r>
                      <a:r>
                        <a:rPr lang="en-GB" sz="1100" b="0" baseline="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6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Budgeting</a:t>
                      </a:r>
                      <a:r>
                        <a:rPr lang="en-GB" sz="1100" b="0" baseline="0" dirty="0">
                          <a:solidFill>
                            <a:sysClr val="windowText" lastClr="000000"/>
                          </a:solidFill>
                        </a:rPr>
                        <a:t> Profits and Loss</a:t>
                      </a:r>
                    </a:p>
                    <a:p>
                      <a:r>
                        <a:rPr lang="en-GB" sz="1100" b="0" baseline="0" dirty="0">
                          <a:solidFill>
                            <a:sysClr val="windowText" lastClr="000000"/>
                          </a:solidFill>
                        </a:rPr>
                        <a:t>Insurance</a:t>
                      </a:r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2489391"/>
                  </a:ext>
                </a:extLst>
              </a:tr>
              <a:tr h="375434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Systematic Approximation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3320593"/>
                  </a:ext>
                </a:extLst>
              </a:tr>
              <a:tr h="375434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Data/Sampling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3755338"/>
                  </a:ext>
                </a:extLst>
              </a:tr>
              <a:tr h="432006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Wages</a:t>
                      </a:r>
                    </a:p>
                    <a:p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Foreign Exchange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  <a:hlinkClick r:id="rId2" action="ppaction://hlinksldjump"/>
                        </a:rPr>
                        <a:t>8</a:t>
                      </a:r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5304649"/>
                  </a:ext>
                </a:extLst>
              </a:tr>
              <a:tr h="375434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Loans/Insurance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  <a:hlinkClick r:id="rId3" action="ppaction://hlinksldjump"/>
                        </a:rPr>
                        <a:t>1</a:t>
                      </a:r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  <a:hlinkClick r:id="rId4" action="ppaction://hlinksldjump"/>
                        </a:rPr>
                        <a:t>4</a:t>
                      </a:r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  <a:hlinkClick r:id="rId5" action="ppaction://hlinksldjump"/>
                        </a:rPr>
                        <a:t>6*</a:t>
                      </a:r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 </a:t>
                      </a:r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  <a:hlinkClick r:id="rId6" action="ppaction://hlinksldjump"/>
                        </a:rPr>
                        <a:t>9</a:t>
                      </a:r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2954542"/>
                  </a:ext>
                </a:extLst>
              </a:tr>
              <a:tr h="375434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Creating a Model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952985"/>
                  </a:ext>
                </a:extLst>
              </a:tr>
              <a:tr h="581163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Interpreting</a:t>
                      </a:r>
                      <a:r>
                        <a:rPr lang="en-GB" sz="1100" b="0" baseline="0" dirty="0">
                          <a:solidFill>
                            <a:sysClr val="windowText" lastClr="000000"/>
                          </a:solidFill>
                        </a:rPr>
                        <a:t> Statistics</a:t>
                      </a:r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  <a:hlinkClick r:id="rId7" action="ppaction://hlinksldjump"/>
                        </a:rPr>
                        <a:t>3</a:t>
                      </a:r>
                      <a:endParaRPr lang="en-GB" sz="11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5741660"/>
                  </a:ext>
                </a:extLst>
              </a:tr>
              <a:tr h="432006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Normal</a:t>
                      </a:r>
                      <a:r>
                        <a:rPr lang="en-GB" sz="1100" b="0" baseline="0" dirty="0">
                          <a:solidFill>
                            <a:sysClr val="windowText" lastClr="000000"/>
                          </a:solidFill>
                        </a:rPr>
                        <a:t> Distribution/ </a:t>
                      </a:r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Confidence Intervals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7445710"/>
                  </a:ext>
                </a:extLst>
              </a:tr>
              <a:tr h="581163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Linear Regression/ Correlation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  <a:hlinkClick r:id="rId8" action="ppaction://hlinksldjump"/>
                        </a:rPr>
                        <a:t>7</a:t>
                      </a:r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6454194"/>
                  </a:ext>
                </a:extLst>
              </a:tr>
              <a:tr h="715278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Probability/Venn</a:t>
                      </a:r>
                      <a:r>
                        <a:rPr lang="en-GB" sz="1100" b="0" baseline="0" dirty="0">
                          <a:solidFill>
                            <a:sysClr val="windowText" lastClr="000000"/>
                          </a:solidFill>
                        </a:rPr>
                        <a:t> Diagrams</a:t>
                      </a:r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4991242"/>
                  </a:ext>
                </a:extLst>
              </a:tr>
              <a:tr h="432006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Pert and Gantt Charts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  <a:hlinkClick r:id="rId9" action="ppaction://hlinksldjump"/>
                        </a:rPr>
                        <a:t>2</a:t>
                      </a:r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1343086"/>
                  </a:ext>
                </a:extLst>
              </a:tr>
              <a:tr h="581163"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</a:rPr>
                        <a:t>Using</a:t>
                      </a:r>
                      <a:r>
                        <a:rPr lang="en-GB" sz="1100" b="0" baseline="0" dirty="0">
                          <a:solidFill>
                            <a:sysClr val="windowText" lastClr="000000"/>
                          </a:solidFill>
                        </a:rPr>
                        <a:t> Models</a:t>
                      </a:r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ysClr val="windowText" lastClr="000000"/>
                          </a:solidFill>
                          <a:hlinkClick r:id="rId10" action="ppaction://hlinksldjump"/>
                        </a:rPr>
                        <a:t>5</a:t>
                      </a:r>
                      <a:endParaRPr lang="en-GB" sz="11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830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37" y="193492"/>
            <a:ext cx="7781653" cy="555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381444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FDFFA5F6-F1A2-2946-9788-ADE570396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2" y="0"/>
            <a:ext cx="8132930" cy="619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05987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DBD4B6-01D8-C747-A5E9-39CEA6C92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24"/>
            <a:ext cx="9144000" cy="25414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E73256-03C5-1D4A-B0E1-E902105C3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8366"/>
            <a:ext cx="9144000" cy="166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52851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45EC7AA-E5BB-D74C-846B-B63E3EE8C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6486"/>
            <a:ext cx="9144000" cy="2033113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962A6AFB-1E97-124E-BB87-B40910606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54"/>
            <a:ext cx="9144000" cy="206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0190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6EACFFCA-F24F-AC44-9549-F75F0D983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68"/>
            <a:ext cx="8705888" cy="615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48637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08C43B-8ACF-8A4C-A720-F9B2E41B2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28"/>
            <a:ext cx="9144000" cy="544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11288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B4EF6D67-A509-6249-90EA-1D67E92E1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75585" cy="396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0BC4F6-A80B-D241-A20D-C1DE2048CA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0283"/>
            <a:ext cx="6917820" cy="5976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8FCFF7-D8C0-5E47-905F-8A64EE0DE8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2410"/>
            <a:ext cx="6917820" cy="5727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CCC246-D04E-5244-B5E3-FBF8B378F7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7087"/>
            <a:ext cx="6752492" cy="57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40483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C6C9B069-5F17-D348-8D99-A24CAD232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88"/>
            <a:ext cx="7879120" cy="578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97455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A27F167-81FE-EB45-8106-89E9078B3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053"/>
            <a:ext cx="9144000" cy="2050042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0EA7E75E-88A0-F24F-952C-CB16583E1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7096"/>
            <a:ext cx="9144000" cy="179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16402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6466114" cy="674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88904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677"/>
            <a:ext cx="8040414" cy="586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765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00" y="245201"/>
            <a:ext cx="8002214" cy="546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44131"/>
      </p:ext>
    </p:extLst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04" y="199697"/>
            <a:ext cx="8934741" cy="171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15354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3" y="91472"/>
            <a:ext cx="8556912" cy="587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3534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14" y="80469"/>
            <a:ext cx="8604948" cy="560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65268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2" y="362934"/>
            <a:ext cx="8949099" cy="480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246341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50" y="107497"/>
            <a:ext cx="7523161" cy="575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85547"/>
      </p:ext>
    </p:extLst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74" y="130629"/>
            <a:ext cx="8857181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73" y="1776549"/>
            <a:ext cx="899962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31715"/>
      </p:ext>
    </p:extLst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9" y="106408"/>
            <a:ext cx="9051096" cy="9255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59" y="1154021"/>
            <a:ext cx="8989172" cy="17720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59" y="2926080"/>
            <a:ext cx="8924309" cy="94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46261"/>
      </p:ext>
    </p:extLst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026746" cy="2455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08068"/>
            <a:ext cx="8955968" cy="93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12964"/>
      </p:ext>
    </p:extLst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72" y="124369"/>
            <a:ext cx="8693642" cy="7769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71" y="901337"/>
            <a:ext cx="8773531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89502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13" y="143692"/>
            <a:ext cx="7976438" cy="32787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13" y="3580311"/>
            <a:ext cx="7896225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661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49" y="183305"/>
            <a:ext cx="7176869" cy="638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6880"/>
      </p:ext>
    </p:extLst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14" y="244520"/>
            <a:ext cx="8731327" cy="261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72470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27" y="237468"/>
            <a:ext cx="6163770" cy="32899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39" y="3527455"/>
            <a:ext cx="3958295" cy="329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82661"/>
      </p:ext>
    </p:extLst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98" y="141396"/>
            <a:ext cx="8867775" cy="752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72" y="893871"/>
            <a:ext cx="8938802" cy="125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55382"/>
      </p:ext>
    </p:extLst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76" y="145174"/>
            <a:ext cx="8597294" cy="594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75211"/>
      </p:ext>
    </p:extLst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35" y="253561"/>
            <a:ext cx="9001453" cy="380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94339"/>
      </p:ext>
    </p:extLst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23" y="161760"/>
            <a:ext cx="8896350" cy="2162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01" y="2544161"/>
            <a:ext cx="88582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95709"/>
      </p:ext>
    </p:extLst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6" y="130394"/>
            <a:ext cx="8924925" cy="3486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26" y="3680630"/>
            <a:ext cx="8896350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79989"/>
      </p:ext>
    </p:extLst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50" y="194934"/>
            <a:ext cx="8629437" cy="600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52888"/>
      </p:ext>
    </p:extLst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55" y="255697"/>
            <a:ext cx="8754002" cy="452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53074"/>
      </p:ext>
    </p:extLst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532204" cy="615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240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105592"/>
            <a:ext cx="8831176" cy="199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95454"/>
      </p:ext>
    </p:extLst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47" y="114464"/>
            <a:ext cx="8039100" cy="61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06496"/>
      </p:ext>
    </p:extLst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76" y="142875"/>
            <a:ext cx="7058107" cy="577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46597"/>
      </p:ext>
    </p:extLst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26" y="203474"/>
            <a:ext cx="7553321" cy="3548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126" y="3942529"/>
            <a:ext cx="7553321" cy="82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60552"/>
      </p:ext>
    </p:extLst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" y="130628"/>
            <a:ext cx="7413194" cy="602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72983"/>
      </p:ext>
    </p:extLst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38" y="143964"/>
            <a:ext cx="7914594" cy="129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69403"/>
      </p:ext>
    </p:extLst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98" y="117565"/>
            <a:ext cx="8131628" cy="9869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98" y="1104556"/>
            <a:ext cx="8131628" cy="212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15954"/>
      </p:ext>
    </p:extLst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77" y="145205"/>
            <a:ext cx="7077075" cy="604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64105"/>
      </p:ext>
    </p:extLst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00" y="196350"/>
            <a:ext cx="8653714" cy="12928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99" y="1489166"/>
            <a:ext cx="8575373" cy="58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43671"/>
      </p:ext>
    </p:extLst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10" y="124370"/>
            <a:ext cx="8325259" cy="27175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10" y="2841903"/>
            <a:ext cx="8325259" cy="257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68828"/>
      </p:ext>
    </p:extLst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38" y="0"/>
            <a:ext cx="8720946" cy="570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738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86" y="154440"/>
            <a:ext cx="8925857" cy="465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25639"/>
      </p:ext>
    </p:extLst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87" y="222205"/>
            <a:ext cx="8890231" cy="1593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15737"/>
            <a:ext cx="8895185" cy="424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58513"/>
      </p:ext>
    </p:extLst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75" y="281531"/>
            <a:ext cx="8739111" cy="549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18299"/>
      </p:ext>
    </p:extLst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" y="148862"/>
            <a:ext cx="7244852" cy="573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78796"/>
      </p:ext>
    </p:extLst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87" y="220843"/>
            <a:ext cx="8608898" cy="171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53155"/>
      </p:ext>
    </p:extLst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32" y="192268"/>
            <a:ext cx="6281194" cy="659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7092"/>
      </p:ext>
    </p:extLst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72" y="237716"/>
            <a:ext cx="7640362" cy="1617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72" y="1854926"/>
            <a:ext cx="7233557" cy="22303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272" y="4085272"/>
            <a:ext cx="7249152" cy="258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30790"/>
      </p:ext>
    </p:extLst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04452D4-4861-534F-9D35-38FC6B11A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14983" cy="4540277"/>
          </a:xfrm>
          <a:prstGeom prst="rect">
            <a:avLst/>
          </a:prstGeom>
        </p:spPr>
      </p:pic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A1EA861-BA78-4D40-B0FD-310CE7705B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0277"/>
            <a:ext cx="6814983" cy="10449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760773-C955-1B4C-8B2A-8CD0159537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1234"/>
            <a:ext cx="6814983" cy="44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44617"/>
      </p:ext>
    </p:extLst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48C71758-4C6F-0E43-B6F9-B78E770DB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28"/>
            <a:ext cx="7488360" cy="1323215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FFAF9AC2-4351-9445-B07E-B14050C1F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8212"/>
            <a:ext cx="7488360" cy="543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62483"/>
      </p:ext>
    </p:extLst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8896329-3A19-FF48-B79A-75A7CCCAA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26"/>
            <a:ext cx="9144000" cy="550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61487"/>
      </p:ext>
    </p:extLst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6D5F0C71-2010-3341-9CE4-D3203865A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49" y="0"/>
            <a:ext cx="68948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581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142"/>
            <a:ext cx="5839097" cy="676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77687"/>
      </p:ext>
    </p:extLst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D18DAB-6B3D-D84A-A2A2-2B964E997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629"/>
            <a:ext cx="7540940" cy="492019"/>
          </a:xfrm>
          <a:prstGeom prst="rect">
            <a:avLst/>
          </a:prstGeom>
        </p:spPr>
      </p:pic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13F72B49-4D5C-A541-8E57-23FA636C0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1"/>
            <a:ext cx="7540940" cy="539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23174"/>
      </p:ext>
    </p:extLst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2330FF60-87BF-CC4C-B9D4-4552695ED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9" y="0"/>
            <a:ext cx="7801245" cy="595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57046"/>
      </p:ext>
    </p:extLst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2373815C-A12E-3B45-AA87-E8436A14B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24674" cy="643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89229"/>
      </p:ext>
    </p:extLst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B0CCD5-EEDD-3E40-8BE2-8C32780C5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428"/>
            <a:ext cx="9144000" cy="1084494"/>
          </a:xfrm>
          <a:prstGeom prst="rect">
            <a:avLst/>
          </a:prstGeom>
        </p:spPr>
      </p:pic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A3B9EA53-209F-9740-97FC-9C2F153A1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4086"/>
            <a:ext cx="9144000" cy="191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6354"/>
      </p:ext>
    </p:extLst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7" name="Picture 6" descr="Diagram, engineering drawing, venn diagram&#10;&#10;Description automatically generated">
            <a:extLst>
              <a:ext uri="{FF2B5EF4-FFF2-40B4-BE49-F238E27FC236}">
                <a16:creationId xmlns:a16="http://schemas.microsoft.com/office/drawing/2014/main" id="{707492D3-68C9-C04B-81E8-FA00903A7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51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20484"/>
      </p:ext>
    </p:extLst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2C6F93C-563E-F245-A5B0-437D14E56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112"/>
            <a:ext cx="9144000" cy="3476434"/>
          </a:xfrm>
          <a:prstGeom prst="rect">
            <a:avLst/>
          </a:prstGeom>
        </p:spPr>
      </p:pic>
      <p:pic>
        <p:nvPicPr>
          <p:cNvPr id="11" name="Picture 1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C2C4861-8E8D-194D-990A-4D698656BF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1098"/>
            <a:ext cx="9144000" cy="147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49973"/>
      </p:ext>
    </p:extLst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13CA0F26-84FD-7241-B110-169F31846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49" y="0"/>
            <a:ext cx="70695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86795"/>
      </p:ext>
    </p:extLst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3FE6CBB6-9FDA-F04D-AA1B-2EA47B451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91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28904"/>
      </p:ext>
    </p:extLst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C1170D53-471E-104E-9882-2557DE762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35578" cy="6148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DC11C5-A305-D646-9889-EA177E77E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9661"/>
            <a:ext cx="6588155" cy="43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87356"/>
      </p:ext>
    </p:extLst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8D74F8-D199-5B47-8BE0-5996455E4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078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639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75" y="104910"/>
            <a:ext cx="6208313" cy="66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90057"/>
      </p:ext>
    </p:extLst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9D3106-EE9A-DC41-ADC2-2405831851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3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47400"/>
      </p:ext>
    </p:extLst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02D4BA-EEA3-6B49-B1BF-76F0EC2CB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8" y="0"/>
            <a:ext cx="83738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66051"/>
      </p:ext>
    </p:extLst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970E02-47B6-294E-A856-72F41EA18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49" y="230678"/>
            <a:ext cx="7254294" cy="639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17127"/>
      </p:ext>
    </p:extLst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4087D63F-80C4-8C44-905A-C8A6EA2FC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772"/>
            <a:ext cx="7416800" cy="2928167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CCE2CD27-6F87-2F43-B770-BC3DA62F8B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3940"/>
            <a:ext cx="7416800" cy="1907176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45C5F6E6-FC89-5A40-B37E-37355B444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8265"/>
            <a:ext cx="7416800" cy="118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16882"/>
      </p:ext>
    </p:extLst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5DCDE9A7-B3E8-9C42-ADAD-861594828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36"/>
            <a:ext cx="9144000" cy="341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38535"/>
      </p:ext>
    </p:extLst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6533247" cy="664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33769"/>
      </p:ext>
    </p:extLst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15" y="368209"/>
            <a:ext cx="8725227" cy="76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74163"/>
      </p:ext>
    </p:extLst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55" y="581569"/>
            <a:ext cx="8675755" cy="293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4621"/>
      </p:ext>
    </p:extLst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475" y="0"/>
            <a:ext cx="7015141" cy="659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2754"/>
      </p:ext>
    </p:extLst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839097" cy="9654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612" y="965427"/>
            <a:ext cx="5332410" cy="3539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332" y="1560603"/>
            <a:ext cx="5716306" cy="3857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020" y="2078083"/>
            <a:ext cx="5630935" cy="2732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020" y="2541541"/>
            <a:ext cx="5697765" cy="7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700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73" y="428625"/>
            <a:ext cx="7418252" cy="353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64980"/>
      </p:ext>
    </p:extLst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59" y="381271"/>
            <a:ext cx="8488808" cy="470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89585"/>
      </p:ext>
    </p:extLst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596743" cy="18210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54" y="1821022"/>
            <a:ext cx="5797662" cy="497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3813"/>
      </p:ext>
    </p:extLst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5942"/>
            <a:ext cx="8855227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06135"/>
      </p:ext>
    </p:extLst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67"/>
            <a:ext cx="6858000" cy="650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21094"/>
      </p:ext>
    </p:extLst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3" y="143692"/>
            <a:ext cx="8969520" cy="24296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33" y="2824162"/>
            <a:ext cx="9165558" cy="33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02536"/>
      </p:ext>
    </p:extLst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99463" cy="17528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36" y="1752894"/>
            <a:ext cx="4823461" cy="509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14532"/>
      </p:ext>
    </p:extLst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51" y="153897"/>
            <a:ext cx="8602910" cy="10086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51" y="1281521"/>
            <a:ext cx="8558232" cy="25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78544"/>
      </p:ext>
    </p:extLst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3906"/>
            <a:ext cx="9043269" cy="378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55703"/>
      </p:ext>
    </p:extLst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154"/>
            <a:ext cx="9063298" cy="501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43793"/>
      </p:ext>
    </p:extLst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4" y="168185"/>
            <a:ext cx="9051197" cy="399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528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128587"/>
            <a:ext cx="6629322" cy="22431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2371724"/>
            <a:ext cx="6629322" cy="152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09815"/>
      </p:ext>
    </p:extLst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74" y="140618"/>
            <a:ext cx="6684012" cy="623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61444"/>
      </p:ext>
    </p:extLst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70" y="240381"/>
            <a:ext cx="8194832" cy="6258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70" y="866274"/>
            <a:ext cx="8057154" cy="5755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070" y="1441785"/>
            <a:ext cx="8594579" cy="6258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444" y="2017296"/>
            <a:ext cx="4488030" cy="454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75367"/>
      </p:ext>
    </p:extLst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787" y="431883"/>
            <a:ext cx="7800975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89989"/>
      </p:ext>
    </p:extLst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16" y="748964"/>
            <a:ext cx="8725652" cy="356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22244"/>
      </p:ext>
    </p:extLst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33" y="494799"/>
            <a:ext cx="8611395" cy="18272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3" y="2472739"/>
            <a:ext cx="8612812" cy="381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53798"/>
      </p:ext>
    </p:extLst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99" y="146634"/>
            <a:ext cx="4892090" cy="609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76782"/>
      </p:ext>
    </p:extLst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5038"/>
            <a:ext cx="6387737" cy="30914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437" y="2976628"/>
            <a:ext cx="4164466" cy="38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25186"/>
      </p:ext>
    </p:extLst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8412480" cy="565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51309"/>
      </p:ext>
    </p:extLst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52" y="166687"/>
            <a:ext cx="8725568" cy="353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51264"/>
      </p:ext>
    </p:extLst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22" y="171450"/>
            <a:ext cx="6657622" cy="638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228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5735782" cy="685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90995"/>
      </p:ext>
    </p:extLst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61709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10" y="1071391"/>
            <a:ext cx="4938713" cy="45042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5" y="5620872"/>
            <a:ext cx="7709688" cy="5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93800"/>
      </p:ext>
    </p:extLst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28" y="248194"/>
            <a:ext cx="8498038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35002"/>
      </p:ext>
    </p:extLst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25" y="231321"/>
            <a:ext cx="8807312" cy="380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16310"/>
      </p:ext>
    </p:extLst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97" y="125322"/>
            <a:ext cx="6206626" cy="57085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97" y="6091831"/>
            <a:ext cx="6143384" cy="54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59721"/>
      </p:ext>
    </p:extLst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69E1F6-9099-3C42-96D6-614AEC884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21" y="4268785"/>
            <a:ext cx="7794886" cy="356163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3E783E76-623A-6B48-8829-821455952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860"/>
            <a:ext cx="7914807" cy="38539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3BC499-233C-D941-9FED-18AD82FE90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21" y="4890964"/>
            <a:ext cx="7794886" cy="70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04751"/>
      </p:ext>
    </p:extLst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97794AA0-90E0-9440-801F-74F040FA9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7" y="0"/>
            <a:ext cx="7798689" cy="594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056487"/>
      </p:ext>
    </p:extLst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7A4470E2-C8A0-2C48-B1E1-526606FC2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274"/>
            <a:ext cx="9144000" cy="528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5196"/>
      </p:ext>
    </p:extLst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970761" cy="43629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568" y="4624387"/>
            <a:ext cx="6177193" cy="3071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04040"/>
            <a:ext cx="6970761" cy="83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13732"/>
      </p:ext>
    </p:extLst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331"/>
            <a:ext cx="7524750" cy="590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7047"/>
            <a:ext cx="7572375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60918"/>
      </p:ext>
    </p:extLst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67" y="180158"/>
            <a:ext cx="8652510" cy="616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33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23" y="186558"/>
            <a:ext cx="89344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073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849940" cy="706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23" y="353291"/>
            <a:ext cx="7351710" cy="219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614527"/>
      </p:ext>
    </p:extLst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02300" cy="667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4450"/>
      </p:ext>
    </p:extLst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6676189" cy="83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23937"/>
            <a:ext cx="6819212" cy="498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482951"/>
      </p:ext>
    </p:extLst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877891" cy="578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159542"/>
      </p:ext>
    </p:extLst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498727" cy="600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73598"/>
      </p:ext>
    </p:extLst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564"/>
            <a:ext cx="9018751" cy="1945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50213"/>
            <a:ext cx="9018751" cy="52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63032"/>
      </p:ext>
    </p:extLst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627"/>
            <a:ext cx="7067550" cy="2095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25" y="2228372"/>
            <a:ext cx="4559481" cy="417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9138"/>
      </p:ext>
    </p:extLst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6556"/>
            <a:ext cx="8629656" cy="616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2960"/>
            <a:ext cx="8509622" cy="80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32899"/>
      </p:ext>
    </p:extLst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28" y="133622"/>
            <a:ext cx="8803623" cy="485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32464"/>
      </p:ext>
    </p:extLst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018751" cy="225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69330"/>
      </p:ext>
    </p:extLst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25" y="126137"/>
            <a:ext cx="8807026" cy="256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004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5907"/>
            <a:ext cx="8188037" cy="55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61098"/>
      </p:ext>
    </p:extLst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668228" cy="637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25990"/>
      </p:ext>
    </p:extLst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0629"/>
            <a:ext cx="8919035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66877"/>
      </p:ext>
    </p:extLst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39" y="114572"/>
            <a:ext cx="8867712" cy="8372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40" y="1073060"/>
            <a:ext cx="8867712" cy="401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25553"/>
      </p:ext>
    </p:extLst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01" y="175396"/>
            <a:ext cx="8794705" cy="469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74857"/>
      </p:ext>
    </p:extLst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41" y="139756"/>
            <a:ext cx="6968194" cy="8676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841" y="932931"/>
            <a:ext cx="6852745" cy="586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31594"/>
      </p:ext>
    </p:extLst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50" y="244201"/>
            <a:ext cx="8460322" cy="57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14684"/>
      </p:ext>
    </p:extLst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26" y="135649"/>
            <a:ext cx="8086725" cy="1352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026" y="1646839"/>
            <a:ext cx="8067675" cy="1104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313" y="2910379"/>
            <a:ext cx="80391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34026"/>
      </p:ext>
    </p:extLst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81" y="83098"/>
            <a:ext cx="5147112" cy="4651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380" y="4962159"/>
            <a:ext cx="5425965" cy="154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38280"/>
      </p:ext>
    </p:extLst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70" y="179168"/>
            <a:ext cx="7143750" cy="466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20" y="645893"/>
            <a:ext cx="716280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38555"/>
      </p:ext>
    </p:extLst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74" y="105104"/>
            <a:ext cx="6705077" cy="24906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76" y="2595788"/>
            <a:ext cx="6800932" cy="358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193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" y="128587"/>
            <a:ext cx="8708882" cy="436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69719"/>
      </p:ext>
    </p:extLst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" y="96728"/>
            <a:ext cx="7134225" cy="3343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2" y="3440003"/>
            <a:ext cx="712470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409015"/>
      </p:ext>
    </p:extLst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03" y="91472"/>
            <a:ext cx="7753700" cy="526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07211"/>
      </p:ext>
    </p:extLst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73" y="225644"/>
            <a:ext cx="8066777" cy="452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294887"/>
      </p:ext>
    </p:extLst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05" y="351604"/>
            <a:ext cx="6664216" cy="312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36377"/>
      </p:ext>
    </p:extLst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63" y="126124"/>
            <a:ext cx="805815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430140"/>
      </p:ext>
    </p:extLst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591"/>
            <a:ext cx="6792686" cy="28941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91605"/>
            <a:ext cx="6364877" cy="396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71444"/>
      </p:ext>
    </p:extLst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96" y="152671"/>
            <a:ext cx="8790251" cy="449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96731"/>
      </p:ext>
    </p:extLst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64" y="121240"/>
            <a:ext cx="5468977" cy="4071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164" y="4193178"/>
            <a:ext cx="5468977" cy="247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45514"/>
      </p:ext>
    </p:extLst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1247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63938"/>
      </p:ext>
    </p:extLst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5355771" cy="679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087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8001948" cy="29130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391" y="2913053"/>
            <a:ext cx="8022340" cy="321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23297"/>
      </p:ext>
    </p:extLst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07" y="256630"/>
            <a:ext cx="8311092" cy="6316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07" y="888273"/>
            <a:ext cx="8307592" cy="168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07089"/>
      </p:ext>
    </p:extLst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7887240" cy="12932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293224"/>
            <a:ext cx="7887240" cy="1411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" y="2790713"/>
            <a:ext cx="7887240" cy="166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399969"/>
      </p:ext>
    </p:extLst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783"/>
            <a:ext cx="9174655" cy="469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665"/>
      </p:ext>
    </p:extLst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534032" cy="589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02862"/>
      </p:ext>
    </p:extLst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40"/>
            <a:ext cx="6250835" cy="52537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47872"/>
            <a:ext cx="6250835" cy="84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34410"/>
      </p:ext>
    </p:extLst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6949440" cy="14158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2" y="1382027"/>
            <a:ext cx="6675118" cy="504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05273"/>
      </p:ext>
    </p:extLst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362"/>
            <a:ext cx="8007531" cy="33266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528087"/>
            <a:ext cx="8071453" cy="105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54242"/>
      </p:ext>
    </p:extLst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018752" cy="295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0127"/>
      </p:ext>
    </p:extLst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7132320" cy="681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45445"/>
      </p:ext>
    </p:extLst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433645" cy="26909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43743"/>
            <a:ext cx="8590746" cy="218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912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592291" cy="680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954396"/>
      </p:ext>
    </p:extLst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869680" cy="2292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92363"/>
            <a:ext cx="8774924" cy="42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65500"/>
      </p:ext>
    </p:extLst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5884"/>
            <a:ext cx="8725989" cy="377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35770"/>
      </p:ext>
    </p:extLst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25" y="111442"/>
            <a:ext cx="7515420" cy="644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58891"/>
      </p:ext>
    </p:extLst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290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473370"/>
            <a:ext cx="9144000" cy="62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56046"/>
      </p:ext>
    </p:extLst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6975566" cy="57140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67" y="5873421"/>
            <a:ext cx="7124700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16005"/>
      </p:ext>
    </p:extLst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130629"/>
            <a:ext cx="6557554" cy="27585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" y="2889214"/>
            <a:ext cx="7292584" cy="381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11626"/>
      </p:ext>
    </p:extLst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35" y="-1"/>
            <a:ext cx="8628125" cy="632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11969"/>
      </p:ext>
    </p:extLst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2D54F4D1-F6F1-0440-B0E7-A56BBC755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035"/>
            <a:ext cx="5497830" cy="2159432"/>
          </a:xfrm>
          <a:prstGeom prst="rect">
            <a:avLst/>
          </a:prstGeom>
        </p:spPr>
      </p:pic>
      <p:pic>
        <p:nvPicPr>
          <p:cNvPr id="13" name="Picture 12" descr="Chart, table&#10;&#10;Description automatically generated">
            <a:extLst>
              <a:ext uri="{FF2B5EF4-FFF2-40B4-BE49-F238E27FC236}">
                <a16:creationId xmlns:a16="http://schemas.microsoft.com/office/drawing/2014/main" id="{13B70E23-083D-F14C-B24D-C3E9CD477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49" y="2395403"/>
            <a:ext cx="5269230" cy="446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73936"/>
      </p:ext>
    </p:extLst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E7BD53E-BC21-BE40-B8F3-85F8C33CC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54"/>
            <a:ext cx="9144000" cy="1170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EBD0D7-10EF-254A-AF56-8EBA10F1D4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3240"/>
            <a:ext cx="9144000" cy="81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68263"/>
      </p:ext>
    </p:extLst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BA791B47-5AB9-5146-B0C4-B5BA2D8BF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877"/>
            <a:ext cx="6629400" cy="837534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54A4BCC0-27C1-B448-93F1-BD30C06B3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57860"/>
            <a:ext cx="6712760" cy="490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042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676057" cy="31726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68" y="3115818"/>
            <a:ext cx="5104491" cy="368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65686"/>
      </p:ext>
    </p:extLst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BC21F085-27EA-B243-BD07-195DA0C87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374"/>
            <a:ext cx="9144000" cy="502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85760"/>
      </p:ext>
    </p:extLst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5EDC3148-989C-634B-B79D-936FDD9E1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05"/>
            <a:ext cx="6794396" cy="606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87735"/>
      </p:ext>
    </p:extLst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E1BD84B-18FC-5C4E-9BE8-76E086B52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2048"/>
            <a:ext cx="9144000" cy="1367830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376A93CC-DB3A-A849-9E61-0E6767F458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8401"/>
            <a:ext cx="9144000" cy="114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63452"/>
      </p:ext>
    </p:extLst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96CEF63B-91BE-0445-8410-0B11AF176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672"/>
            <a:ext cx="8364714" cy="575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33493"/>
      </p:ext>
    </p:extLst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04C82E7-AB08-FC42-A7F2-19219DAFE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28"/>
            <a:ext cx="6552385" cy="1665463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805D2234-D602-5D41-B520-2700D2A82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3091"/>
            <a:ext cx="2956956" cy="511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40148"/>
      </p:ext>
    </p:extLst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E35E4FEF-247C-E141-8F20-9597CAC4E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28"/>
            <a:ext cx="9144000" cy="1854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178CFD-1961-9D4F-9ACB-E99E217FD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8999"/>
            <a:ext cx="9144000" cy="107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17240"/>
      </p:ext>
    </p:extLst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831ADFAB-3CCB-B647-BA32-7B54C0BF4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549400" cy="603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42429"/>
      </p:ext>
    </p:extLst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3BCE5A30-9B2E-6E44-AF71-13B868AF8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729"/>
            <a:ext cx="9144000" cy="279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370929"/>
      </p:ext>
    </p:extLst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9009EEAD-E9D1-5648-9460-BB107FD19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7" y="99484"/>
            <a:ext cx="9144000" cy="158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17908"/>
      </p:ext>
    </p:extLst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4755897-C871-FE41-BD10-700EC1AB1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628"/>
            <a:ext cx="6503831" cy="52694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510EF4-D039-ED4D-8CA8-C10330805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3200"/>
            <a:ext cx="9144000" cy="62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936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69"/>
            <a:ext cx="7536240" cy="599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55364"/>
      </p:ext>
    </p:extLst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3D6EA2-789F-AF43-853A-0238B689C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0291"/>
            <a:ext cx="9144000" cy="754144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6AB28E5-0CEB-8C4B-B7AD-315E29111D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28"/>
            <a:ext cx="9144000" cy="212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17531"/>
      </p:ext>
    </p:extLst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6B425484-A97C-4A4D-B285-59D9FE243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48529" cy="58621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6D7A4B-BD5E-8646-A014-CFA520028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27" y="5914975"/>
            <a:ext cx="6748529" cy="58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68276"/>
      </p:ext>
    </p:extLst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D01FDDDA-3558-2149-A847-87DE923E8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174"/>
            <a:ext cx="9144000" cy="629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68820"/>
      </p:ext>
    </p:extLst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75DF437A-33D7-3F46-99FE-1435EC60D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49" y="0"/>
            <a:ext cx="7349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578"/>
      </p:ext>
    </p:extLst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55355B21-22C5-BB43-BCB2-146D6C60F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8881"/>
            <a:ext cx="9144000" cy="258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0457"/>
      </p:ext>
    </p:extLst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2EDAFA81-7A31-9946-B1B3-87C084CCA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28"/>
            <a:ext cx="8011161" cy="637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6592"/>
      </p:ext>
    </p:extLst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88591760-E844-E745-8EAF-1AD8590E2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28"/>
            <a:ext cx="9144000" cy="622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00873"/>
      </p:ext>
    </p:extLst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26B52B-4727-0544-9071-1C946FDFD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417"/>
            <a:ext cx="6564086" cy="6254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3286EB-38C0-0D4D-BDEA-CA31B139E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27" y="6217775"/>
            <a:ext cx="6438838" cy="64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39284"/>
      </p:ext>
    </p:extLst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9A12F969-B8CB-7843-8C95-B2254430A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74329" cy="56131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F48E42-E865-2148-A937-CB8C552B01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5946"/>
            <a:ext cx="6760029" cy="47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44045"/>
      </p:ext>
    </p:extLst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B4CC7A14-87FD-FA43-B0B0-3CF16B493F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06"/>
            <a:ext cx="9144000" cy="502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630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018017" cy="464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77941"/>
      </p:ext>
    </p:extLst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F38B75AE-CECB-1847-B2FA-18965DE80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45"/>
            <a:ext cx="7996518" cy="25362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35AFA5-A60B-7842-817F-C0B58316FB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2641600"/>
            <a:ext cx="7996518" cy="691470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810F274-18B2-D34E-84B0-7B32E52A0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426416"/>
            <a:ext cx="7958418" cy="202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42897"/>
      </p:ext>
    </p:extLst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3BB2FFBE-5E04-814B-A8BE-89D4DFE23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15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46442"/>
      </p:ext>
    </p:extLst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5" y="135527"/>
            <a:ext cx="7662726" cy="387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4448"/>
      </p:ext>
    </p:extLst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7" y="775607"/>
            <a:ext cx="8403388" cy="14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32744"/>
      </p:ext>
    </p:extLst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322423" cy="67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25635"/>
      </p:ext>
    </p:extLst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33" y="306704"/>
            <a:ext cx="7888682" cy="18617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93" y="2168433"/>
            <a:ext cx="7784939" cy="163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85016"/>
      </p:ext>
    </p:extLst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6" y="109945"/>
            <a:ext cx="8945295" cy="427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59972"/>
      </p:ext>
    </p:extLst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6173412" cy="2390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740" y="2568755"/>
            <a:ext cx="5371777" cy="4618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740" y="3376068"/>
            <a:ext cx="5460808" cy="6734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890" y="4146098"/>
            <a:ext cx="5864627" cy="88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91380"/>
      </p:ext>
    </p:extLst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19750" cy="1743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43075"/>
            <a:ext cx="5638800" cy="1838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525" y="3581400"/>
            <a:ext cx="5629275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80479"/>
      </p:ext>
    </p:extLst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22654" cy="2400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19" y="2522537"/>
            <a:ext cx="4793535" cy="3476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118" y="2992436"/>
            <a:ext cx="4849123" cy="131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8222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01" y="318656"/>
            <a:ext cx="8358135" cy="313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75484"/>
      </p:ext>
    </p:extLst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902911" cy="2554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2" y="2614613"/>
            <a:ext cx="6668199" cy="124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20688"/>
      </p:ext>
    </p:extLst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</p:spTree>
    <p:extLst>
      <p:ext uri="{BB962C8B-B14F-4D97-AF65-F5344CB8AC3E}">
        <p14:creationId xmlns:p14="http://schemas.microsoft.com/office/powerpoint/2010/main" val="3024815603"/>
      </p:ext>
    </p:extLst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</p:spTree>
    <p:extLst>
      <p:ext uri="{BB962C8B-B14F-4D97-AF65-F5344CB8AC3E}">
        <p14:creationId xmlns:p14="http://schemas.microsoft.com/office/powerpoint/2010/main" val="24556638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36" y="115590"/>
            <a:ext cx="7190509" cy="650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3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26" y="175883"/>
            <a:ext cx="888682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36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54" y="115164"/>
            <a:ext cx="7513983" cy="548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96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59" y="135948"/>
            <a:ext cx="8956987" cy="392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723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73" y="268671"/>
            <a:ext cx="89154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601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93" y="93304"/>
            <a:ext cx="7733471" cy="628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085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98" y="42040"/>
            <a:ext cx="8905875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188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018751" cy="552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132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50" y="177361"/>
            <a:ext cx="8916027" cy="461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738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50" y="125593"/>
            <a:ext cx="8697351" cy="526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316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50" y="125593"/>
            <a:ext cx="8697351" cy="526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47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51" y="272958"/>
            <a:ext cx="8664307" cy="183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18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8" y="216447"/>
            <a:ext cx="8943975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063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72" y="0"/>
            <a:ext cx="7549659" cy="3200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72" y="3425598"/>
            <a:ext cx="7549659" cy="25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289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" y="174442"/>
            <a:ext cx="8838717" cy="574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4948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14" y="276904"/>
            <a:ext cx="8772737" cy="336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61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91860"/>
            <a:ext cx="891540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915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29" y="233634"/>
            <a:ext cx="8985185" cy="58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1631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60" y="151039"/>
            <a:ext cx="7347994" cy="6181965"/>
          </a:xfrm>
          <a:prstGeom prst="rect">
            <a:avLst/>
          </a:prstGeom>
        </p:spPr>
      </p:pic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60" y="6431040"/>
            <a:ext cx="7191375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294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13" y="108040"/>
            <a:ext cx="7402436" cy="622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748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22" y="113211"/>
            <a:ext cx="7799070" cy="26164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022" y="2921317"/>
            <a:ext cx="7802127" cy="183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738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3" y="13063"/>
            <a:ext cx="6505303" cy="680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181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99" y="91712"/>
            <a:ext cx="8824646" cy="502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66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22" y="88846"/>
            <a:ext cx="9022238" cy="23600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32" y="2448910"/>
            <a:ext cx="9022238" cy="176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274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61" y="82276"/>
            <a:ext cx="8573156" cy="236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833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3" y="84083"/>
            <a:ext cx="7972042" cy="604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209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" y="71437"/>
            <a:ext cx="6386513" cy="611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160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99" y="1219199"/>
            <a:ext cx="5978627" cy="657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109" y="1966912"/>
            <a:ext cx="5867406" cy="471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109" y="2528887"/>
            <a:ext cx="5990028" cy="47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125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" y="76200"/>
            <a:ext cx="6067425" cy="16386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" y="1714848"/>
            <a:ext cx="6067425" cy="118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577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37" y="500062"/>
            <a:ext cx="5915025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998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75" y="-1"/>
            <a:ext cx="8700272" cy="211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6719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651" y="249382"/>
            <a:ext cx="8737100" cy="465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029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52" y="194396"/>
            <a:ext cx="8619941" cy="162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7512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91" y="0"/>
            <a:ext cx="7226616" cy="599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50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9" y="210206"/>
            <a:ext cx="9065882" cy="516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4999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" y="133021"/>
            <a:ext cx="8943975" cy="1504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5" y="1690765"/>
            <a:ext cx="891540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3044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8" y="95250"/>
            <a:ext cx="7109474" cy="603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244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24" y="91801"/>
            <a:ext cx="8910837" cy="296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10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73" y="163557"/>
            <a:ext cx="883920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2411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58" y="0"/>
            <a:ext cx="7592234" cy="629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6356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29" y="172674"/>
            <a:ext cx="8587808" cy="121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0136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138" y="230777"/>
            <a:ext cx="8645996" cy="524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7130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28" y="103909"/>
            <a:ext cx="8267595" cy="143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1529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079673" cy="677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5893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438EA2F-6961-9347-9083-FF6ABA346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47"/>
            <a:ext cx="9144000" cy="115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86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6" y="115614"/>
            <a:ext cx="8956665" cy="616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3960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974C089-6A74-D24D-B016-2FDD102C1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123"/>
            <a:ext cx="9144000" cy="318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85885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48" y="121361"/>
            <a:ext cx="8924925" cy="1990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51" y="2112086"/>
            <a:ext cx="8915400" cy="1019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76" y="3184055"/>
            <a:ext cx="890587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13219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53375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1960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12685" cy="36996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30" y="3788979"/>
            <a:ext cx="9039552" cy="52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6619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73" y="145325"/>
            <a:ext cx="8839200" cy="1028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23" y="1226819"/>
            <a:ext cx="889635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0674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62" y="145205"/>
            <a:ext cx="7523150" cy="641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7968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656"/>
            <a:ext cx="8887916" cy="2382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83" y="2521131"/>
            <a:ext cx="8698905" cy="344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6301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71" y="92392"/>
            <a:ext cx="7395655" cy="655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288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14" y="143691"/>
            <a:ext cx="8785849" cy="291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6700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" action="ppaction://hlinkshowjump?jump=nextslide"/>
          </p:cNvPr>
          <p:cNvSpPr txBox="1"/>
          <p:nvPr/>
        </p:nvSpPr>
        <p:spPr>
          <a:xfrm>
            <a:off x="7716373" y="6008914"/>
            <a:ext cx="1296000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Solution</a:t>
            </a: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7722751" y="6431040"/>
            <a:ext cx="12960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Main Grid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14" y="116613"/>
            <a:ext cx="8885550" cy="488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872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2107</TotalTime>
  <Words>1496</Words>
  <Application>Microsoft Macintosh PowerPoint</Application>
  <PresentationFormat>On-screen Show (4:3)</PresentationFormat>
  <Paragraphs>863</Paragraphs>
  <Slides>482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482</vt:i4>
      </vt:variant>
    </vt:vector>
  </HeadingPairs>
  <TitlesOfParts>
    <vt:vector size="48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Falkirk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O'Donnell</dc:creator>
  <cp:lastModifiedBy>Andrew Shirra</cp:lastModifiedBy>
  <cp:revision>148</cp:revision>
  <dcterms:created xsi:type="dcterms:W3CDTF">2019-06-18T11:47:50Z</dcterms:created>
  <dcterms:modified xsi:type="dcterms:W3CDTF">2022-06-19T20:12:02Z</dcterms:modified>
</cp:coreProperties>
</file>