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2" d="100"/>
          <a:sy n="72" d="100"/>
        </p:scale>
        <p:origin x="95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8219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  <a:hlinkClick r:id="rId2" action="ppaction://hlinksldjump"/>
              </a:rPr>
              <a:t>Negative Numbers </a:t>
            </a:r>
            <a:r>
              <a:rPr lang="en-GB" sz="2000" dirty="0">
                <a:latin typeface="Trebuchet MS" panose="020B0603020202020204" pitchFamily="34" charset="0"/>
              </a:rPr>
              <a:t>and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Reading </a:t>
            </a:r>
            <a:r>
              <a:rPr lang="en-GB" sz="2000" dirty="0">
                <a:latin typeface="Trebuchet MS" panose="020B0603020202020204" pitchFamily="34" charset="0"/>
                <a:hlinkClick r:id="rId3" action="ppaction://hlinksldjump"/>
              </a:rPr>
              <a:t>Scales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Reading Scale </a:t>
            </a:r>
            <a:r>
              <a:rPr lang="en-GB" sz="2000" dirty="0">
                <a:latin typeface="Trebuchet MS" panose="020B0603020202020204" pitchFamily="34" charset="0"/>
                <a:hlinkClick r:id="rId4" action="ppaction://hlinksldjump"/>
              </a:rPr>
              <a:t>Past Paper Style </a:t>
            </a:r>
            <a:r>
              <a:rPr lang="en-GB" sz="2000" dirty="0">
                <a:latin typeface="Trebuchet MS" panose="020B0603020202020204" pitchFamily="34" charset="0"/>
              </a:rPr>
              <a:t>(Includes fractions and percentages)</a:t>
            </a: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9190" y="559706"/>
            <a:ext cx="4713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Negative Numbers and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1DCD6-98FD-D444-AF59-D2E1D2AF9BF5}"/>
              </a:ext>
            </a:extLst>
          </p:cNvPr>
          <p:cNvSpPr txBox="1"/>
          <p:nvPr/>
        </p:nvSpPr>
        <p:spPr>
          <a:xfrm>
            <a:off x="719190" y="1222634"/>
            <a:ext cx="4066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Basic Skills – Try these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7E5B-119D-9D43-83C3-7738D9711D73}"/>
              </a:ext>
            </a:extLst>
          </p:cNvPr>
          <p:cNvSpPr txBox="1"/>
          <p:nvPr/>
        </p:nvSpPr>
        <p:spPr>
          <a:xfrm>
            <a:off x="719190" y="1643292"/>
            <a:ext cx="1697901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 7 – 11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- 3 + 7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- 8 – 15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-5 + (-4)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-8 – (-6)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5 – ( - 3)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10 – 20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-14 - 29</a:t>
            </a:r>
          </a:p>
          <a:p>
            <a:pPr marL="457200" indent="-457200"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5E0E8-2316-FD41-A905-18DB722E2D2D}"/>
              </a:ext>
            </a:extLst>
          </p:cNvPr>
          <p:cNvSpPr txBox="1"/>
          <p:nvPr/>
        </p:nvSpPr>
        <p:spPr>
          <a:xfrm>
            <a:off x="3659395" y="1643292"/>
            <a:ext cx="1992853" cy="206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45 – 93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-13 – 85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 65 – 92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 45 – (-22)</a:t>
            </a:r>
          </a:p>
        </p:txBody>
      </p:sp>
    </p:spTree>
    <p:extLst>
      <p:ext uri="{BB962C8B-B14F-4D97-AF65-F5344CB8AC3E}">
        <p14:creationId xmlns:p14="http://schemas.microsoft.com/office/powerpoint/2010/main" val="212435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9190" y="559706"/>
            <a:ext cx="3879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Negative Numbers and Scales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1DCD6-98FD-D444-AF59-D2E1D2AF9BF5}"/>
              </a:ext>
            </a:extLst>
          </p:cNvPr>
          <p:cNvSpPr txBox="1"/>
          <p:nvPr/>
        </p:nvSpPr>
        <p:spPr>
          <a:xfrm>
            <a:off x="719190" y="1222634"/>
            <a:ext cx="4066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Basic Skills – Try these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7E5B-119D-9D43-83C3-7738D9711D73}"/>
              </a:ext>
            </a:extLst>
          </p:cNvPr>
          <p:cNvSpPr txBox="1"/>
          <p:nvPr/>
        </p:nvSpPr>
        <p:spPr>
          <a:xfrm>
            <a:off x="719190" y="1643292"/>
            <a:ext cx="233108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 7 – 11 = -4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- 3 + 7 = 4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- 8 – 15 = -23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-5 + (-4) = -9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-8 – (-6) = -2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5 – ( - 3) = 8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10 – 20 = -10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-14 – 29 = -41</a:t>
            </a:r>
          </a:p>
          <a:p>
            <a:pPr marL="457200" indent="-457200"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5E0E8-2316-FD41-A905-18DB722E2D2D}"/>
              </a:ext>
            </a:extLst>
          </p:cNvPr>
          <p:cNvSpPr txBox="1"/>
          <p:nvPr/>
        </p:nvSpPr>
        <p:spPr>
          <a:xfrm>
            <a:off x="3659395" y="1643292"/>
            <a:ext cx="2605200" cy="206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45 – 93 = -48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-13 – 85 = -98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 65 – 92 = -27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en-US" sz="2200" dirty="0">
                <a:latin typeface="Trebuchet MS" panose="020B0703020202090204" pitchFamily="34" charset="0"/>
              </a:rPr>
              <a:t>  45 – (-22) = 67</a:t>
            </a:r>
          </a:p>
        </p:txBody>
      </p:sp>
    </p:spTree>
    <p:extLst>
      <p:ext uri="{BB962C8B-B14F-4D97-AF65-F5344CB8AC3E}">
        <p14:creationId xmlns:p14="http://schemas.microsoft.com/office/powerpoint/2010/main" val="81407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pic>
        <p:nvPicPr>
          <p:cNvPr id="3" name="Picture 2" descr="A group of scale&#10;&#10;Description automatically generated">
            <a:extLst>
              <a:ext uri="{FF2B5EF4-FFF2-40B4-BE49-F238E27FC236}">
                <a16:creationId xmlns:a16="http://schemas.microsoft.com/office/drawing/2014/main" id="{4FE13244-22DD-FE47-8858-CB71BF518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29" y="1542876"/>
            <a:ext cx="8229600" cy="422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44F07-3F14-7B4E-B8D6-FC5F079BDB74}"/>
              </a:ext>
            </a:extLst>
          </p:cNvPr>
          <p:cNvSpPr txBox="1"/>
          <p:nvPr/>
        </p:nvSpPr>
        <p:spPr>
          <a:xfrm>
            <a:off x="719190" y="1086024"/>
            <a:ext cx="585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Read the temperatures on the following thermometers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570DE-DF28-D049-9C6E-D13DF733DD44}"/>
              </a:ext>
            </a:extLst>
          </p:cNvPr>
          <p:cNvSpPr txBox="1"/>
          <p:nvPr/>
        </p:nvSpPr>
        <p:spPr>
          <a:xfrm>
            <a:off x="7197918" y="5867407"/>
            <a:ext cx="4416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Trebuchet MS" panose="020B0703020202090204" pitchFamily="34" charset="0"/>
              </a:rPr>
              <a:t>Teejay</a:t>
            </a:r>
            <a:r>
              <a:rPr lang="en-US" sz="2200" dirty="0">
                <a:solidFill>
                  <a:srgbClr val="002060"/>
                </a:solidFill>
                <a:latin typeface="Trebuchet MS" panose="020B0703020202090204" pitchFamily="34" charset="0"/>
              </a:rPr>
              <a:t> N5 Chapter 1 Ex 2 page 13</a:t>
            </a:r>
          </a:p>
        </p:txBody>
      </p:sp>
    </p:spTree>
    <p:extLst>
      <p:ext uri="{BB962C8B-B14F-4D97-AF65-F5344CB8AC3E}">
        <p14:creationId xmlns:p14="http://schemas.microsoft.com/office/powerpoint/2010/main" val="423193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186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Trebuchet MS" panose="020B0603020202020204" pitchFamily="34" charset="0"/>
              </a:rPr>
              <a:t>Reading Scales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A2014-C802-A049-AD0C-5FD6AF3B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77" y="1695089"/>
            <a:ext cx="3453186" cy="3407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2DD31-48CA-1544-8717-12BAB8F3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13" y="1461981"/>
            <a:ext cx="4255509" cy="3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pic>
        <p:nvPicPr>
          <p:cNvPr id="7" name="Picture 6" descr="May1.gif">
            <a:extLst>
              <a:ext uri="{FF2B5EF4-FFF2-40B4-BE49-F238E27FC236}">
                <a16:creationId xmlns:a16="http://schemas.microsoft.com/office/drawing/2014/main" id="{74495EF9-499C-DA40-89A5-746DDE31F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9"/>
          <a:stretch/>
        </p:blipFill>
        <p:spPr>
          <a:xfrm>
            <a:off x="1388220" y="1990961"/>
            <a:ext cx="8613735" cy="36859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381D-4E84-1441-B525-A830CC1B71E6}"/>
              </a:ext>
            </a:extLst>
          </p:cNvPr>
          <p:cNvSpPr txBox="1"/>
          <p:nvPr/>
        </p:nvSpPr>
        <p:spPr>
          <a:xfrm>
            <a:off x="6987823" y="5772145"/>
            <a:ext cx="4398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Worksheet – N5 Apps Reading Scales</a:t>
            </a:r>
          </a:p>
        </p:txBody>
      </p:sp>
    </p:spTree>
    <p:extLst>
      <p:ext uri="{BB962C8B-B14F-4D97-AF65-F5344CB8AC3E}">
        <p14:creationId xmlns:p14="http://schemas.microsoft.com/office/powerpoint/2010/main" val="355128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091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Reading Scale Exam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7513C-5D8D-EB42-B0EF-7DA11F65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5" t="21031" r="8218" b="22073"/>
          <a:stretch/>
        </p:blipFill>
        <p:spPr>
          <a:xfrm>
            <a:off x="7347170" y="1722606"/>
            <a:ext cx="3978884" cy="2712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20579-3213-AE45-8340-987EB74E4601}"/>
              </a:ext>
            </a:extLst>
          </p:cNvPr>
          <p:cNvSpPr txBox="1"/>
          <p:nvPr/>
        </p:nvSpPr>
        <p:spPr>
          <a:xfrm>
            <a:off x="719191" y="1394767"/>
            <a:ext cx="6471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1: Peter is driving in a car and looks at the fuel gauge. His car also tells him that he can drive 250 miles. How far can the car travel when the tank is full?</a:t>
            </a:r>
          </a:p>
        </p:txBody>
      </p:sp>
    </p:spTree>
    <p:extLst>
      <p:ext uri="{BB962C8B-B14F-4D97-AF65-F5344CB8AC3E}">
        <p14:creationId xmlns:p14="http://schemas.microsoft.com/office/powerpoint/2010/main" val="149730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091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Reading Scale Exam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20579-3213-AE45-8340-987EB74E4601}"/>
              </a:ext>
            </a:extLst>
          </p:cNvPr>
          <p:cNvSpPr txBox="1"/>
          <p:nvPr/>
        </p:nvSpPr>
        <p:spPr>
          <a:xfrm>
            <a:off x="719191" y="1394767"/>
            <a:ext cx="6471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2: Gail is baking a cake. She is adding sugar to her mixture but </a:t>
            </a:r>
            <a:r>
              <a:rPr lang="en-US" sz="2200" dirty="0" err="1">
                <a:latin typeface="Trebuchet MS" panose="020B0703020202090204" pitchFamily="34" charset="0"/>
              </a:rPr>
              <a:t>realises</a:t>
            </a:r>
            <a:r>
              <a:rPr lang="en-US" sz="2200" dirty="0">
                <a:latin typeface="Trebuchet MS" panose="020B0703020202090204" pitchFamily="34" charset="0"/>
              </a:rPr>
              <a:t> she needs to add an extra 15%. What is the weight of the sugar Gail should have on her scale?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88C4D-3AE3-5242-A2DC-552EAEC03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8" t="14667" r="25129" b="50000"/>
          <a:stretch/>
        </p:blipFill>
        <p:spPr>
          <a:xfrm>
            <a:off x="7078527" y="1094991"/>
            <a:ext cx="4063606" cy="36217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9A25F3-8DA5-AC42-88F6-DF537212E745}"/>
              </a:ext>
            </a:extLst>
          </p:cNvPr>
          <p:cNvCxnSpPr>
            <a:cxnSpLocks/>
          </p:cNvCxnSpPr>
          <p:nvPr/>
        </p:nvCxnSpPr>
        <p:spPr>
          <a:xfrm>
            <a:off x="9287435" y="2905847"/>
            <a:ext cx="1133086" cy="1050577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091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Reading Scale Exam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DBF0-52CA-EA46-B09B-76D1AAAA4AC9}"/>
              </a:ext>
            </a:extLst>
          </p:cNvPr>
          <p:cNvSpPr txBox="1"/>
          <p:nvPr/>
        </p:nvSpPr>
        <p:spPr>
          <a:xfrm>
            <a:off x="0" y="-81612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2AD4F-6E31-FA4F-A8FF-639DE9C088F2}"/>
              </a:ext>
            </a:extLst>
          </p:cNvPr>
          <p:cNvSpPr txBox="1"/>
          <p:nvPr/>
        </p:nvSpPr>
        <p:spPr>
          <a:xfrm>
            <a:off x="8649042" y="-81612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Negative Numbers and Scales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20579-3213-AE45-8340-987EB74E4601}"/>
              </a:ext>
            </a:extLst>
          </p:cNvPr>
          <p:cNvSpPr txBox="1"/>
          <p:nvPr/>
        </p:nvSpPr>
        <p:spPr>
          <a:xfrm>
            <a:off x="719191" y="1394767"/>
            <a:ext cx="6471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3: Will is driving a truck. When his tank is full it holds 80L of fuel.</a:t>
            </a:r>
          </a:p>
          <a:p>
            <a:endParaRPr lang="en-US" sz="2200" dirty="0">
              <a:latin typeface="Trebuchet MS" panose="020B0703020202090204" pitchFamily="34" charset="0"/>
            </a:endParaRPr>
          </a:p>
          <a:p>
            <a:r>
              <a:rPr lang="en-US" sz="2200" dirty="0">
                <a:latin typeface="Trebuchet MS" panose="020B0703020202090204" pitchFamily="34" charset="0"/>
              </a:rPr>
              <a:t>Mark on the diagram 25L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9207150-AEC4-C84A-84A3-5D88B31B2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3" t="31382" r="32932" b="5591"/>
          <a:stretch/>
        </p:blipFill>
        <p:spPr bwMode="auto">
          <a:xfrm>
            <a:off x="6327121" y="1866070"/>
            <a:ext cx="5070764" cy="44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3F3757-EDD7-3B46-AA42-C5BBEBB92C75}"/>
              </a:ext>
            </a:extLst>
          </p:cNvPr>
          <p:cNvCxnSpPr>
            <a:cxnSpLocks/>
          </p:cNvCxnSpPr>
          <p:nvPr/>
        </p:nvCxnSpPr>
        <p:spPr>
          <a:xfrm flipV="1">
            <a:off x="7469579" y="4286992"/>
            <a:ext cx="1864426" cy="1009405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417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12</cp:revision>
  <dcterms:created xsi:type="dcterms:W3CDTF">2020-03-20T14:30:04Z</dcterms:created>
  <dcterms:modified xsi:type="dcterms:W3CDTF">2020-03-24T09:16:46Z</dcterms:modified>
</cp:coreProperties>
</file>