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7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0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6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1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57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9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2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8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00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0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BA6D-B756-47B8-9AF0-6A1B4F70B57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2CA2-1DDB-4B46-99D3-8FE2A90A0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29" y="476720"/>
            <a:ext cx="7780536" cy="34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7" y="471830"/>
            <a:ext cx="7250578" cy="53088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04" y="5796243"/>
            <a:ext cx="5553918" cy="45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7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5" y="593675"/>
            <a:ext cx="7554379" cy="228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05" y="3095894"/>
            <a:ext cx="3658111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5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48" y="461519"/>
            <a:ext cx="8992855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6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06" y="521001"/>
            <a:ext cx="8973802" cy="352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4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99" y="507339"/>
            <a:ext cx="9059539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3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2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2</cp:revision>
  <dcterms:created xsi:type="dcterms:W3CDTF">2022-08-31T10:06:46Z</dcterms:created>
  <dcterms:modified xsi:type="dcterms:W3CDTF">2022-08-31T10:08:02Z</dcterms:modified>
</cp:coreProperties>
</file>