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14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6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8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7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2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1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69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6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4C21-D390-4F07-8B12-F2D75975734D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9682-A014-4965-89AE-DEA90ADF0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9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3104" y="698864"/>
            <a:ext cx="479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Graphical </a:t>
            </a:r>
            <a:r>
              <a:rPr lang="en-GB" dirty="0">
                <a:latin typeface="Trebuchet MS" panose="020B0603020202020204" pitchFamily="34" charset="0"/>
              </a:rPr>
              <a:t>Representations.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3103" y="1345729"/>
            <a:ext cx="87970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have seen </a:t>
            </a: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graphs and charts before. You should be familiar with the creating and interpreting the following</a:t>
            </a:r>
            <a:r>
              <a:rPr lang="en-GB" sz="24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24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 Chart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 Graph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 Chart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Stem and Leaf Diagram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Scatter graph and line of best fit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Boxplot</a:t>
            </a:r>
          </a:p>
          <a:p>
            <a:pPr>
              <a:spcAft>
                <a:spcPts val="0"/>
              </a:spcAft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following series of lessons you will also be introduced to new graphs such as </a:t>
            </a:r>
            <a:r>
              <a:rPr lang="en-GB" sz="2400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Histograms</a:t>
            </a: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along with new concepts such as </a:t>
            </a:r>
            <a:r>
              <a:rPr lang="en-GB" sz="2400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Correlation </a:t>
            </a: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400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Normality</a:t>
            </a:r>
            <a:r>
              <a:rPr lang="en-GB" sz="24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643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3691" y="5427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1: </a:t>
            </a: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following graph shows a baby’s weight throughout the year.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552820" y="1558407"/>
            <a:ext cx="4589838" cy="43988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86349" y="1016633"/>
            <a:ext cx="4378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What was the baby’s weight at birth?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1752" y="2263915"/>
            <a:ext cx="5657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What did the baby weigh after 5,9 and 12 weeks?</a:t>
            </a:r>
            <a:endParaRPr lang="en-GB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86349" y="33849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How much weight did the baby put on between 3 and 7 weeks?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08924" y="47594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Between which two consecutive weeks was the greatest increase in weight?</a:t>
            </a:r>
          </a:p>
        </p:txBody>
      </p:sp>
    </p:spTree>
    <p:extLst>
      <p:ext uri="{BB962C8B-B14F-4D97-AF65-F5344CB8AC3E}">
        <p14:creationId xmlns:p14="http://schemas.microsoft.com/office/powerpoint/2010/main" val="334392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93481" y="1406680"/>
            <a:ext cx="3806669" cy="35607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3482" y="637238"/>
            <a:ext cx="9985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2: </a:t>
            </a:r>
            <a:r>
              <a:rPr lang="en-GB" sz="20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following pie chart was made to show pupil’s favourite genre of film.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00150" y="1356797"/>
            <a:ext cx="543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(a)What fraction of pupils chose each type of film?</a:t>
            </a:r>
            <a:endParaRPr lang="en-GB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93978" y="31870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If 90 pupils said cartoons, how many pupils were asked in total?</a:t>
            </a:r>
          </a:p>
        </p:txBody>
      </p:sp>
    </p:spTree>
    <p:extLst>
      <p:ext uri="{BB962C8B-B14F-4D97-AF65-F5344CB8AC3E}">
        <p14:creationId xmlns:p14="http://schemas.microsoft.com/office/powerpoint/2010/main" val="370965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8062" y="604942"/>
            <a:ext cx="606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GB" b="1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poll is taken of different votes in an area. 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041465"/>
              </p:ext>
            </p:extLst>
          </p:nvPr>
        </p:nvGraphicFramePr>
        <p:xfrm>
          <a:off x="678902" y="1051986"/>
          <a:ext cx="5725160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953770">
                  <a:extLst>
                    <a:ext uri="{9D8B030D-6E8A-4147-A177-3AD203B41FA5}">
                      <a16:colId xmlns:a16="http://schemas.microsoft.com/office/drawing/2014/main" val="2458968904"/>
                    </a:ext>
                  </a:extLst>
                </a:gridCol>
                <a:gridCol w="953770">
                  <a:extLst>
                    <a:ext uri="{9D8B030D-6E8A-4147-A177-3AD203B41FA5}">
                      <a16:colId xmlns:a16="http://schemas.microsoft.com/office/drawing/2014/main" val="1641923558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2428713404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3614090794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1840949823"/>
                    </a:ext>
                  </a:extLst>
                </a:gridCol>
                <a:gridCol w="954405">
                  <a:extLst>
                    <a:ext uri="{9D8B030D-6E8A-4147-A177-3AD203B41FA5}">
                      <a16:colId xmlns:a16="http://schemas.microsoft.com/office/drawing/2014/main" val="1316280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Orange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Purple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125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55309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8062" y="186300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 the table into Excel and decide what kind of charts are suitable and which are not.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 which kind of table you found suitable.</a:t>
            </a:r>
          </a:p>
        </p:txBody>
      </p:sp>
    </p:spTree>
    <p:extLst>
      <p:ext uri="{BB962C8B-B14F-4D97-AF65-F5344CB8AC3E}">
        <p14:creationId xmlns:p14="http://schemas.microsoft.com/office/powerpoint/2010/main" val="80255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292768"/>
              </p:ext>
            </p:extLst>
          </p:nvPr>
        </p:nvGraphicFramePr>
        <p:xfrm>
          <a:off x="368662" y="2142617"/>
          <a:ext cx="5725160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476885">
                  <a:extLst>
                    <a:ext uri="{9D8B030D-6E8A-4147-A177-3AD203B41FA5}">
                      <a16:colId xmlns:a16="http://schemas.microsoft.com/office/drawing/2014/main" val="606284980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3243977915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3730600668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1448491300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687817723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282769164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4008270192"/>
                    </a:ext>
                  </a:extLst>
                </a:gridCol>
                <a:gridCol w="476885">
                  <a:extLst>
                    <a:ext uri="{9D8B030D-6E8A-4147-A177-3AD203B41FA5}">
                      <a16:colId xmlns:a16="http://schemas.microsoft.com/office/drawing/2014/main" val="2821161679"/>
                    </a:ext>
                  </a:extLst>
                </a:gridCol>
                <a:gridCol w="477520">
                  <a:extLst>
                    <a:ext uri="{9D8B030D-6E8A-4147-A177-3AD203B41FA5}">
                      <a16:colId xmlns:a16="http://schemas.microsoft.com/office/drawing/2014/main" val="3241657970"/>
                    </a:ext>
                  </a:extLst>
                </a:gridCol>
                <a:gridCol w="477520">
                  <a:extLst>
                    <a:ext uri="{9D8B030D-6E8A-4147-A177-3AD203B41FA5}">
                      <a16:colId xmlns:a16="http://schemas.microsoft.com/office/drawing/2014/main" val="2606301971"/>
                    </a:ext>
                  </a:extLst>
                </a:gridCol>
                <a:gridCol w="477520">
                  <a:extLst>
                    <a:ext uri="{9D8B030D-6E8A-4147-A177-3AD203B41FA5}">
                      <a16:colId xmlns:a16="http://schemas.microsoft.com/office/drawing/2014/main" val="2591804701"/>
                    </a:ext>
                  </a:extLst>
                </a:gridCol>
                <a:gridCol w="477520">
                  <a:extLst>
                    <a:ext uri="{9D8B030D-6E8A-4147-A177-3AD203B41FA5}">
                      <a16:colId xmlns:a16="http://schemas.microsoft.com/office/drawing/2014/main" val="94304786"/>
                    </a:ext>
                  </a:extLst>
                </a:gridCol>
              </a:tblGrid>
              <a:tr h="209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057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6227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7580" y="631237"/>
            <a:ext cx="948568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4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following shows the average attendance of a cinema in Glasgow throughout the first 12 weeks of the year which the number indicating the percentage of tickets sold in the median showing.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Using Excel decide what type of graph is suitable, state which graph you have chosen and why?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691" y="3541820"/>
            <a:ext cx="108834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(b) What does the information tell you about the attendance of cinema’s why do you think that is?</a:t>
            </a:r>
            <a:endParaRPr lang="en-GB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3691" y="5090574"/>
            <a:ext cx="948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What kind of graph would be suitable to show the spread of the information?</a:t>
            </a:r>
          </a:p>
        </p:txBody>
      </p:sp>
    </p:spTree>
    <p:extLst>
      <p:ext uri="{BB962C8B-B14F-4D97-AF65-F5344CB8AC3E}">
        <p14:creationId xmlns:p14="http://schemas.microsoft.com/office/powerpoint/2010/main" val="404779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41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366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2</cp:revision>
  <dcterms:created xsi:type="dcterms:W3CDTF">2022-06-27T13:44:53Z</dcterms:created>
  <dcterms:modified xsi:type="dcterms:W3CDTF">2022-06-27T13:54:21Z</dcterms:modified>
</cp:coreProperties>
</file>