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F6B-7B2D-4B66-965F-11E6A009E1EC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B0DD-F0F9-48CB-8330-68C000A77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14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F6B-7B2D-4B66-965F-11E6A009E1EC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B0DD-F0F9-48CB-8330-68C000A77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73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F6B-7B2D-4B66-965F-11E6A009E1EC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B0DD-F0F9-48CB-8330-68C000A77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F6B-7B2D-4B66-965F-11E6A009E1EC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B0DD-F0F9-48CB-8330-68C000A77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01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F6B-7B2D-4B66-965F-11E6A009E1EC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B0DD-F0F9-48CB-8330-68C000A77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87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F6B-7B2D-4B66-965F-11E6A009E1EC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B0DD-F0F9-48CB-8330-68C000A77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11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F6B-7B2D-4B66-965F-11E6A009E1EC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B0DD-F0F9-48CB-8330-68C000A77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89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F6B-7B2D-4B66-965F-11E6A009E1EC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B0DD-F0F9-48CB-8330-68C000A77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456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F6B-7B2D-4B66-965F-11E6A009E1EC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B0DD-F0F9-48CB-8330-68C000A77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22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F6B-7B2D-4B66-965F-11E6A009E1EC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B0DD-F0F9-48CB-8330-68C000A77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16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F6B-7B2D-4B66-965F-11E6A009E1EC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B0DD-F0F9-48CB-8330-68C000A77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55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95F6B-7B2D-4B66-965F-11E6A009E1EC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5B0DD-F0F9-48CB-8330-68C000A77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56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50" y="547026"/>
            <a:ext cx="10303757" cy="34574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7" name="Rectangle 6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82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633" y="460806"/>
            <a:ext cx="7563906" cy="48012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5" name="Rectangle 4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457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563" y="521757"/>
            <a:ext cx="8374436" cy="24526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5" name="Rectangle 4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096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591" y="400895"/>
            <a:ext cx="8959287" cy="55479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5" name="Rectangle 4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262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895" y="275726"/>
            <a:ext cx="9273212" cy="31401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5" name="Rectangle 4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906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247" y="369332"/>
            <a:ext cx="8889449" cy="23270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247" y="3304245"/>
            <a:ext cx="10494102" cy="23923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055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46" y="369332"/>
            <a:ext cx="9109269" cy="45421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7" name="Rectangle 6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598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097" y="369332"/>
            <a:ext cx="9101326" cy="45259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861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12" y="461632"/>
            <a:ext cx="8475137" cy="55713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5" name="Rectangle 4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913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699" y="372957"/>
            <a:ext cx="7664723" cy="2485856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5683634" y="941003"/>
            <a:ext cx="5352229" cy="493427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803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085" y="432282"/>
            <a:ext cx="9261514" cy="22163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5" name="Rectangle 4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616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690" y="362476"/>
            <a:ext cx="6477904" cy="42201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5" name="Rectangle 4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196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789" y="319264"/>
            <a:ext cx="7135221" cy="21624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5" name="Rectangle 4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455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100" y="376808"/>
            <a:ext cx="8219174" cy="41426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5" name="Rectangle 4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478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126</Words>
  <Application>Microsoft Office PowerPoint</Application>
  <PresentationFormat>Widescreen</PresentationFormat>
  <Paragraphs>28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Shirra</dc:creator>
  <cp:lastModifiedBy>Andrew Shirra</cp:lastModifiedBy>
  <cp:revision>2</cp:revision>
  <dcterms:created xsi:type="dcterms:W3CDTF">2022-08-25T09:33:46Z</dcterms:created>
  <dcterms:modified xsi:type="dcterms:W3CDTF">2022-08-25T09:38:11Z</dcterms:modified>
</cp:coreProperties>
</file>