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2076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Time Management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6258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</a:rPr>
              <a:t>Basic Speed, Distance and Time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</a:rPr>
              <a:t>Converting between Decimal Hours and Hours +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</a:rPr>
              <a:t>Time Management Exam Style Questions</a:t>
            </a: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4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Time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673126" y="542273"/>
            <a:ext cx="7977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2: </a:t>
            </a:r>
            <a:r>
              <a:rPr lang="en-GB" sz="2400" dirty="0"/>
              <a:t>Distance 375 miles. Speed 150 mph. How long did this flight take?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27E973-F053-6B4F-9365-5A56270C4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7176" y="341123"/>
            <a:ext cx="2211698" cy="1657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E2363A5-5D4B-1A44-BA6F-5669C2A77383}"/>
              </a:ext>
            </a:extLst>
          </p:cNvPr>
          <p:cNvSpPr txBox="1"/>
          <p:nvPr/>
        </p:nvSpPr>
        <p:spPr>
          <a:xfrm>
            <a:off x="9307176" y="1844857"/>
            <a:ext cx="221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*If you do Physics use v instead of s</a:t>
            </a:r>
          </a:p>
        </p:txBody>
      </p:sp>
    </p:spTree>
    <p:extLst>
      <p:ext uri="{BB962C8B-B14F-4D97-AF65-F5344CB8AC3E}">
        <p14:creationId xmlns:p14="http://schemas.microsoft.com/office/powerpoint/2010/main" val="4281506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4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Time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673126" y="542273"/>
            <a:ext cx="7977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1: </a:t>
            </a:r>
            <a:r>
              <a:rPr lang="en-GB" sz="2400" dirty="0"/>
              <a:t>A car travels 155 miles at a speed of 60mph. How long will it take to complete the journey?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27E973-F053-6B4F-9365-5A56270C4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7176" y="341123"/>
            <a:ext cx="2211698" cy="1657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E2363A5-5D4B-1A44-BA6F-5669C2A77383}"/>
              </a:ext>
            </a:extLst>
          </p:cNvPr>
          <p:cNvSpPr txBox="1"/>
          <p:nvPr/>
        </p:nvSpPr>
        <p:spPr>
          <a:xfrm>
            <a:off x="9307176" y="1844857"/>
            <a:ext cx="221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*If you do Physics use v instead of s</a:t>
            </a:r>
          </a:p>
        </p:txBody>
      </p:sp>
    </p:spTree>
    <p:extLst>
      <p:ext uri="{BB962C8B-B14F-4D97-AF65-F5344CB8AC3E}">
        <p14:creationId xmlns:p14="http://schemas.microsoft.com/office/powerpoint/2010/main" val="429582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4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Time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673126" y="542273"/>
            <a:ext cx="79778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Time Management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4A3411-2453-FB40-A5A1-50AF283E4821}"/>
              </a:ext>
            </a:extLst>
          </p:cNvPr>
          <p:cNvSpPr txBox="1"/>
          <p:nvPr/>
        </p:nvSpPr>
        <p:spPr>
          <a:xfrm>
            <a:off x="673126" y="880032"/>
            <a:ext cx="79778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1: Uzair gets a fight from Edinburgh to Tokyo.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Trebuchet MS" panose="020B0603020202020204" pitchFamily="34" charset="0"/>
              </a:rPr>
              <a:t>Tokyo is 8 hours ahead of </a:t>
            </a:r>
            <a:r>
              <a:rPr lang="en-GB" sz="2200" dirty="0" err="1">
                <a:latin typeface="Trebuchet MS" panose="020B0603020202020204" pitchFamily="34" charset="0"/>
              </a:rPr>
              <a:t>Edinbrugh</a:t>
            </a:r>
            <a:endParaRPr lang="en-GB" sz="2200" dirty="0"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Trebuchet MS" panose="020B0603020202020204" pitchFamily="34" charset="0"/>
              </a:rPr>
              <a:t>Uzair’s flight leaves at 4.54pm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Trebuchet MS" panose="020B0603020202020204" pitchFamily="34" charset="0"/>
              </a:rPr>
              <a:t>The flight takes 6 hours 23minutes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Trebuchet MS" panose="020B0603020202020204" pitchFamily="34" charset="0"/>
            </a:endParaRPr>
          </a:p>
          <a:p>
            <a:r>
              <a:rPr lang="en-GB" sz="2200" dirty="0">
                <a:latin typeface="Trebuchet MS" panose="020B0603020202020204" pitchFamily="34" charset="0"/>
              </a:rPr>
              <a:t>What will the local time in Tokyo be when his flight lands.</a:t>
            </a:r>
          </a:p>
        </p:txBody>
      </p:sp>
    </p:spTree>
    <p:extLst>
      <p:ext uri="{BB962C8B-B14F-4D97-AF65-F5344CB8AC3E}">
        <p14:creationId xmlns:p14="http://schemas.microsoft.com/office/powerpoint/2010/main" val="479736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4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Time Management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4A3411-2453-FB40-A5A1-50AF283E4821}"/>
              </a:ext>
            </a:extLst>
          </p:cNvPr>
          <p:cNvSpPr txBox="1"/>
          <p:nvPr/>
        </p:nvSpPr>
        <p:spPr>
          <a:xfrm>
            <a:off x="514722" y="341123"/>
            <a:ext cx="106513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2: Olivia gets a flight from Sydney to Berlin that involves a stopover in Doha.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Trebuchet MS" panose="020B0603020202020204" pitchFamily="34" charset="0"/>
              </a:rPr>
              <a:t>Sydney is 9 hours ahead of Berlin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Trebuchet MS" panose="020B0603020202020204" pitchFamily="34" charset="0"/>
              </a:rPr>
              <a:t>Olivia's flight leaves at 2.45am local time and the flight to Doha takes 3 hours 40 minutes.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Trebuchet MS" panose="020B0603020202020204" pitchFamily="34" charset="0"/>
              </a:rPr>
              <a:t>The flight from Doha takes 2 hours 10 minutes to reach Berlin where it arrives at 1.45am local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Trebuchet MS" panose="020B0603020202020204" pitchFamily="34" charset="0"/>
            </a:endParaRPr>
          </a:p>
          <a:p>
            <a:r>
              <a:rPr lang="en-GB" sz="2200" dirty="0">
                <a:latin typeface="Trebuchet MS" panose="020B0603020202020204" pitchFamily="34" charset="0"/>
              </a:rPr>
              <a:t>How long is the stopover in Doha?</a:t>
            </a:r>
          </a:p>
        </p:txBody>
      </p:sp>
    </p:spTree>
    <p:extLst>
      <p:ext uri="{BB962C8B-B14F-4D97-AF65-F5344CB8AC3E}">
        <p14:creationId xmlns:p14="http://schemas.microsoft.com/office/powerpoint/2010/main" val="1609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4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Time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36319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Basic Speed, Distance 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27E973-F053-6B4F-9365-5A56270C4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7176" y="341123"/>
            <a:ext cx="2211698" cy="1657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E2363A5-5D4B-1A44-BA6F-5669C2A77383}"/>
              </a:ext>
            </a:extLst>
          </p:cNvPr>
          <p:cNvSpPr txBox="1"/>
          <p:nvPr/>
        </p:nvSpPr>
        <p:spPr>
          <a:xfrm>
            <a:off x="9307176" y="1844857"/>
            <a:ext cx="221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*If you do Physics use v instead of 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45D588-2E60-0247-A631-DB60F872B8FE}"/>
              </a:ext>
            </a:extLst>
          </p:cNvPr>
          <p:cNvSpPr txBox="1"/>
          <p:nvPr/>
        </p:nvSpPr>
        <p:spPr>
          <a:xfrm>
            <a:off x="506148" y="1084798"/>
            <a:ext cx="8801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1: Find the average speed of a car travelling 220 miles in 8 hours. </a:t>
            </a:r>
          </a:p>
        </p:txBody>
      </p:sp>
    </p:spTree>
    <p:extLst>
      <p:ext uri="{BB962C8B-B14F-4D97-AF65-F5344CB8AC3E}">
        <p14:creationId xmlns:p14="http://schemas.microsoft.com/office/powerpoint/2010/main" val="243198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4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Time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36319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Basic Speed, Distance 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27E973-F053-6B4F-9365-5A56270C4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7176" y="341123"/>
            <a:ext cx="2211698" cy="1657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E2363A5-5D4B-1A44-BA6F-5669C2A77383}"/>
              </a:ext>
            </a:extLst>
          </p:cNvPr>
          <p:cNvSpPr txBox="1"/>
          <p:nvPr/>
        </p:nvSpPr>
        <p:spPr>
          <a:xfrm>
            <a:off x="9307176" y="1844857"/>
            <a:ext cx="221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*If you do Physics use v instead of 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45D588-2E60-0247-A631-DB60F872B8FE}"/>
              </a:ext>
            </a:extLst>
          </p:cNvPr>
          <p:cNvSpPr txBox="1"/>
          <p:nvPr/>
        </p:nvSpPr>
        <p:spPr>
          <a:xfrm>
            <a:off x="506148" y="1084798"/>
            <a:ext cx="8801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2: Find the distance travelled by a car driving 28mph for 4 hours.</a:t>
            </a:r>
          </a:p>
        </p:txBody>
      </p:sp>
    </p:spTree>
    <p:extLst>
      <p:ext uri="{BB962C8B-B14F-4D97-AF65-F5344CB8AC3E}">
        <p14:creationId xmlns:p14="http://schemas.microsoft.com/office/powerpoint/2010/main" val="243968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4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Time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36319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Basic Speed, Distance 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27E973-F053-6B4F-9365-5A56270C4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7176" y="341123"/>
            <a:ext cx="2211698" cy="1657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E2363A5-5D4B-1A44-BA6F-5669C2A77383}"/>
              </a:ext>
            </a:extLst>
          </p:cNvPr>
          <p:cNvSpPr txBox="1"/>
          <p:nvPr/>
        </p:nvSpPr>
        <p:spPr>
          <a:xfrm>
            <a:off x="9307176" y="1844857"/>
            <a:ext cx="221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*If you do Physics use v instead of 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45D588-2E60-0247-A631-DB60F872B8FE}"/>
              </a:ext>
            </a:extLst>
          </p:cNvPr>
          <p:cNvSpPr txBox="1"/>
          <p:nvPr/>
        </p:nvSpPr>
        <p:spPr>
          <a:xfrm>
            <a:off x="506148" y="1084798"/>
            <a:ext cx="8801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3: Find the time it takes for a car to travel 180 miles at an average speed of 45mph.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15000A-0701-E544-A3CA-141615E3D768}"/>
              </a:ext>
            </a:extLst>
          </p:cNvPr>
          <p:cNvSpPr txBox="1"/>
          <p:nvPr/>
        </p:nvSpPr>
        <p:spPr>
          <a:xfrm>
            <a:off x="8251902" y="5773202"/>
            <a:ext cx="3039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N5 Lifeskills Page 46 Exercise 1</a:t>
            </a:r>
          </a:p>
        </p:txBody>
      </p:sp>
    </p:spTree>
    <p:extLst>
      <p:ext uri="{BB962C8B-B14F-4D97-AF65-F5344CB8AC3E}">
        <p14:creationId xmlns:p14="http://schemas.microsoft.com/office/powerpoint/2010/main" val="375157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4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Time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71577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Converting from hours and minutes into decimal hours.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27E973-F053-6B4F-9365-5A56270C4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7176" y="341123"/>
            <a:ext cx="2211698" cy="1657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E2363A5-5D4B-1A44-BA6F-5669C2A77383}"/>
              </a:ext>
            </a:extLst>
          </p:cNvPr>
          <p:cNvSpPr txBox="1"/>
          <p:nvPr/>
        </p:nvSpPr>
        <p:spPr>
          <a:xfrm>
            <a:off x="9307176" y="1844857"/>
            <a:ext cx="221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*If you do Physics use v instead of 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45D588-2E60-0247-A631-DB60F872B8FE}"/>
              </a:ext>
            </a:extLst>
          </p:cNvPr>
          <p:cNvSpPr txBox="1"/>
          <p:nvPr/>
        </p:nvSpPr>
        <p:spPr>
          <a:xfrm>
            <a:off x="506148" y="1084798"/>
            <a:ext cx="88010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60 minutes in an hours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9B3D93-CB50-554D-99FD-0A65D9F1B83C}"/>
              </a:ext>
            </a:extLst>
          </p:cNvPr>
          <p:cNvSpPr txBox="1"/>
          <p:nvPr/>
        </p:nvSpPr>
        <p:spPr>
          <a:xfrm>
            <a:off x="1448802" y="1998163"/>
            <a:ext cx="1577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30 minutes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D9128A-A917-F14B-9D72-5AEA69627AE5}"/>
                  </a:ext>
                </a:extLst>
              </p:cNvPr>
              <p:cNvSpPr txBox="1"/>
              <p:nvPr/>
            </p:nvSpPr>
            <p:spPr>
              <a:xfrm>
                <a:off x="3653026" y="2039930"/>
                <a:ext cx="891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D9128A-A917-F14B-9D72-5AEA69627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026" y="2039930"/>
                <a:ext cx="89107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07037144-1AA2-B342-8B99-E5D8C3E2F0FB}"/>
              </a:ext>
            </a:extLst>
          </p:cNvPr>
          <p:cNvSpPr txBox="1"/>
          <p:nvPr/>
        </p:nvSpPr>
        <p:spPr>
          <a:xfrm>
            <a:off x="5721224" y="2028527"/>
            <a:ext cx="1280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0.5hours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6EEF77-C318-AB40-9ADD-E20CA269BBB0}"/>
              </a:ext>
            </a:extLst>
          </p:cNvPr>
          <p:cNvSpPr txBox="1"/>
          <p:nvPr/>
        </p:nvSpPr>
        <p:spPr>
          <a:xfrm>
            <a:off x="1448802" y="2844740"/>
            <a:ext cx="1577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45 minutes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99CA6B7-F8BA-1F44-8D52-9DDF966AA42C}"/>
                  </a:ext>
                </a:extLst>
              </p:cNvPr>
              <p:cNvSpPr txBox="1"/>
              <p:nvPr/>
            </p:nvSpPr>
            <p:spPr>
              <a:xfrm>
                <a:off x="3653026" y="2886507"/>
                <a:ext cx="891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99CA6B7-F8BA-1F44-8D52-9DDF966AA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026" y="2886507"/>
                <a:ext cx="89107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02069DD2-9568-B74D-B2F1-F1C53497A218}"/>
              </a:ext>
            </a:extLst>
          </p:cNvPr>
          <p:cNvSpPr txBox="1"/>
          <p:nvPr/>
        </p:nvSpPr>
        <p:spPr>
          <a:xfrm>
            <a:off x="5721224" y="2875104"/>
            <a:ext cx="1436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0.75hours</a:t>
            </a:r>
          </a:p>
        </p:txBody>
      </p:sp>
    </p:spTree>
    <p:extLst>
      <p:ext uri="{BB962C8B-B14F-4D97-AF65-F5344CB8AC3E}">
        <p14:creationId xmlns:p14="http://schemas.microsoft.com/office/powerpoint/2010/main" val="326548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4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Time Management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7F12C83-33E6-B943-8198-FCE2BFB82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64064"/>
              </p:ext>
            </p:extLst>
          </p:nvPr>
        </p:nvGraphicFramePr>
        <p:xfrm>
          <a:off x="1594548" y="659038"/>
          <a:ext cx="9002904" cy="6198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0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422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Fraction of an</a:t>
                      </a:r>
                      <a:r>
                        <a:rPr lang="en-GB" sz="2400" baseline="0" dirty="0"/>
                        <a:t> hour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Distance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5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 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5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5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15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59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</a:t>
                      </a:r>
                      <a:r>
                        <a:rPr lang="en-GB" sz="2400" baseline="0" dirty="0"/>
                        <a:t> minutes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5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5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5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</a:t>
                      </a:r>
                      <a:r>
                        <a:rPr lang="en-GB" sz="2400" baseline="0" dirty="0"/>
                        <a:t> minutes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5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12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45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  <a:r>
                        <a:rPr lang="en-GB" sz="2400" baseline="0" dirty="0"/>
                        <a:t> minute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45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r>
                        <a:rPr lang="en-GB" sz="2400" baseline="0" dirty="0"/>
                        <a:t> minutes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9F3FA5E-3A9D-8F46-B03E-DDB2B4BAB0E9}"/>
              </a:ext>
            </a:extLst>
          </p:cNvPr>
          <p:cNvSpPr txBox="1"/>
          <p:nvPr/>
        </p:nvSpPr>
        <p:spPr>
          <a:xfrm>
            <a:off x="3396654" y="309488"/>
            <a:ext cx="512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 car travels 80mph, work out how far it will go in…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35AB100-1687-8541-A83E-88A95C831B3A}"/>
                  </a:ext>
                </a:extLst>
              </p:cNvPr>
              <p:cNvSpPr txBox="1"/>
              <p:nvPr/>
            </p:nvSpPr>
            <p:spPr>
              <a:xfrm>
                <a:off x="4620788" y="1637397"/>
                <a:ext cx="54200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35AB100-1687-8541-A83E-88A95C831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88" y="1637397"/>
                <a:ext cx="542008" cy="461024"/>
              </a:xfrm>
              <a:prstGeom prst="rect">
                <a:avLst/>
              </a:prstGeom>
              <a:blipFill>
                <a:blip r:embed="rId2"/>
                <a:stretch>
                  <a:fillRect l="-6818" t="-2703" r="-6818"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F1C840F-AEB4-2445-8006-C3B7A13D03C1}"/>
                  </a:ext>
                </a:extLst>
              </p:cNvPr>
              <p:cNvSpPr txBox="1"/>
              <p:nvPr/>
            </p:nvSpPr>
            <p:spPr>
              <a:xfrm>
                <a:off x="8869260" y="1683397"/>
                <a:ext cx="12309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F1C840F-AEB4-2445-8006-C3B7A13D0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260" y="1683397"/>
                <a:ext cx="1230978" cy="369332"/>
              </a:xfrm>
              <a:prstGeom prst="rect">
                <a:avLst/>
              </a:prstGeom>
              <a:blipFill>
                <a:blip r:embed="rId3"/>
                <a:stretch>
                  <a:fillRect l="-4082" t="-6667" r="-5102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95AFE1-CBDA-334D-95D8-E570D37F88D5}"/>
                  </a:ext>
                </a:extLst>
              </p:cNvPr>
              <p:cNvSpPr txBox="1"/>
              <p:nvPr/>
            </p:nvSpPr>
            <p:spPr>
              <a:xfrm>
                <a:off x="4563881" y="2185573"/>
                <a:ext cx="655821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95AFE1-CBDA-334D-95D8-E570D37F8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881" y="2185573"/>
                <a:ext cx="655821" cy="462627"/>
              </a:xfrm>
              <a:prstGeom prst="rect">
                <a:avLst/>
              </a:prstGeom>
              <a:blipFill>
                <a:blip r:embed="rId4"/>
                <a:stretch>
                  <a:fillRect l="-5660" t="-2632" r="-5660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AD5FB62-5AF0-DC46-8C09-285A41DB779C}"/>
                  </a:ext>
                </a:extLst>
              </p:cNvPr>
              <p:cNvSpPr txBox="1"/>
              <p:nvPr/>
            </p:nvSpPr>
            <p:spPr>
              <a:xfrm>
                <a:off x="8869260" y="2205120"/>
                <a:ext cx="12309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AD5FB62-5AF0-DC46-8C09-285A41DB7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260" y="2205120"/>
                <a:ext cx="1230978" cy="369332"/>
              </a:xfrm>
              <a:prstGeom prst="rect">
                <a:avLst/>
              </a:prstGeom>
              <a:blipFill>
                <a:blip r:embed="rId5"/>
                <a:stretch>
                  <a:fillRect l="-4082" t="-6667" r="-5102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6FB5D05-2EF4-6E4A-B2D3-8011844B8AEB}"/>
                  </a:ext>
                </a:extLst>
              </p:cNvPr>
              <p:cNvSpPr txBox="1"/>
              <p:nvPr/>
            </p:nvSpPr>
            <p:spPr>
              <a:xfrm>
                <a:off x="4560898" y="2716127"/>
                <a:ext cx="655821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6FB5D05-2EF4-6E4A-B2D3-8011844B8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898" y="2716127"/>
                <a:ext cx="655821" cy="467629"/>
              </a:xfrm>
              <a:prstGeom prst="rect">
                <a:avLst/>
              </a:prstGeom>
              <a:blipFill>
                <a:blip r:embed="rId6"/>
                <a:stretch>
                  <a:fillRect l="-5660" r="-5660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06CE6B8-1577-5448-8FBE-1B2AE9CCC601}"/>
                  </a:ext>
                </a:extLst>
              </p:cNvPr>
              <p:cNvSpPr txBox="1"/>
              <p:nvPr/>
            </p:nvSpPr>
            <p:spPr>
              <a:xfrm>
                <a:off x="8869260" y="2710570"/>
                <a:ext cx="12309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06CE6B8-1577-5448-8FBE-1B2AE9CCC6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260" y="2710570"/>
                <a:ext cx="1230978" cy="369332"/>
              </a:xfrm>
              <a:prstGeom prst="rect">
                <a:avLst/>
              </a:prstGeom>
              <a:blipFill>
                <a:blip r:embed="rId7"/>
                <a:stretch>
                  <a:fillRect l="-4082" t="-3226" r="-5102" b="-32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5A13BF-0641-0C43-80F9-1279B47755EF}"/>
                  </a:ext>
                </a:extLst>
              </p:cNvPr>
              <p:cNvSpPr txBox="1"/>
              <p:nvPr/>
            </p:nvSpPr>
            <p:spPr>
              <a:xfrm>
                <a:off x="4560898" y="3251683"/>
                <a:ext cx="655821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5A13BF-0641-0C43-80F9-1279B4775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898" y="3251683"/>
                <a:ext cx="655821" cy="462627"/>
              </a:xfrm>
              <a:prstGeom prst="rect">
                <a:avLst/>
              </a:prstGeom>
              <a:blipFill>
                <a:blip r:embed="rId8"/>
                <a:stretch>
                  <a:fillRect l="-5660" t="-2703" r="-5660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11168F-DA1D-DE41-BEF8-21205103CA66}"/>
                  </a:ext>
                </a:extLst>
              </p:cNvPr>
              <p:cNvSpPr txBox="1"/>
              <p:nvPr/>
            </p:nvSpPr>
            <p:spPr>
              <a:xfrm>
                <a:off x="8869260" y="3250273"/>
                <a:ext cx="14634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6.7 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11168F-DA1D-DE41-BEF8-21205103C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260" y="3250273"/>
                <a:ext cx="1463414" cy="369332"/>
              </a:xfrm>
              <a:prstGeom prst="rect">
                <a:avLst/>
              </a:prstGeom>
              <a:blipFill>
                <a:blip r:embed="rId9"/>
                <a:stretch>
                  <a:fillRect l="-3419" t="-6667" r="-3419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F28E416-F67E-C840-992A-E7DF95B2F9BF}"/>
                  </a:ext>
                </a:extLst>
              </p:cNvPr>
              <p:cNvSpPr txBox="1"/>
              <p:nvPr/>
            </p:nvSpPr>
            <p:spPr>
              <a:xfrm>
                <a:off x="4560898" y="3720829"/>
                <a:ext cx="655821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F28E416-F67E-C840-992A-E7DF95B2F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898" y="3720829"/>
                <a:ext cx="655821" cy="462627"/>
              </a:xfrm>
              <a:prstGeom prst="rect">
                <a:avLst/>
              </a:prstGeom>
              <a:blipFill>
                <a:blip r:embed="rId10"/>
                <a:stretch>
                  <a:fillRect l="-5660" t="-2703" r="-5660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F952FFC-E629-C54C-B1B6-67C26CD8EE26}"/>
                  </a:ext>
                </a:extLst>
              </p:cNvPr>
              <p:cNvSpPr txBox="1"/>
              <p:nvPr/>
            </p:nvSpPr>
            <p:spPr>
              <a:xfrm>
                <a:off x="8869260" y="3772274"/>
                <a:ext cx="14634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3.3 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F952FFC-E629-C54C-B1B6-67C26CD8E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260" y="3772274"/>
                <a:ext cx="1463414" cy="369332"/>
              </a:xfrm>
              <a:prstGeom prst="rect">
                <a:avLst/>
              </a:prstGeom>
              <a:blipFill>
                <a:blip r:embed="rId11"/>
                <a:stretch>
                  <a:fillRect l="-3419" t="-3333" r="-3419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2BECA74-50D0-5B49-94CC-B4E6A3E6CDD2}"/>
                  </a:ext>
                </a:extLst>
              </p:cNvPr>
              <p:cNvSpPr txBox="1"/>
              <p:nvPr/>
            </p:nvSpPr>
            <p:spPr>
              <a:xfrm>
                <a:off x="4566323" y="4268390"/>
                <a:ext cx="769634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2BECA74-50D0-5B49-94CC-B4E6A3E6C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323" y="4268390"/>
                <a:ext cx="769634" cy="467629"/>
              </a:xfrm>
              <a:prstGeom prst="rect">
                <a:avLst/>
              </a:prstGeom>
              <a:blipFill>
                <a:blip r:embed="rId12"/>
                <a:stretch>
                  <a:fillRect l="-6667" r="-5000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A6A108F-50C5-264F-A908-2753698B5BE3}"/>
                  </a:ext>
                </a:extLst>
              </p:cNvPr>
              <p:cNvSpPr txBox="1"/>
              <p:nvPr/>
            </p:nvSpPr>
            <p:spPr>
              <a:xfrm>
                <a:off x="8869260" y="4317538"/>
                <a:ext cx="14634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.67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A6A108F-50C5-264F-A908-2753698B5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260" y="4317538"/>
                <a:ext cx="1463414" cy="369332"/>
              </a:xfrm>
              <a:prstGeom prst="rect">
                <a:avLst/>
              </a:prstGeom>
              <a:blipFill>
                <a:blip r:embed="rId13"/>
                <a:stretch>
                  <a:fillRect l="-3419" t="-6667" r="-3419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2F6F129-6C35-3646-A79C-84D77F2C0902}"/>
                  </a:ext>
                </a:extLst>
              </p:cNvPr>
              <p:cNvSpPr txBox="1"/>
              <p:nvPr/>
            </p:nvSpPr>
            <p:spPr>
              <a:xfrm>
                <a:off x="4560898" y="4794708"/>
                <a:ext cx="76963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2F6F129-6C35-3646-A79C-84D77F2C0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898" y="4794708"/>
                <a:ext cx="769634" cy="462627"/>
              </a:xfrm>
              <a:prstGeom prst="rect">
                <a:avLst/>
              </a:prstGeom>
              <a:blipFill>
                <a:blip r:embed="rId14"/>
                <a:stretch>
                  <a:fillRect l="-3226" t="-2703" r="-3226"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6D66692-ACCE-DB4F-ABA8-067BB42F6751}"/>
                  </a:ext>
                </a:extLst>
              </p:cNvPr>
              <p:cNvSpPr txBox="1"/>
              <p:nvPr/>
            </p:nvSpPr>
            <p:spPr>
              <a:xfrm>
                <a:off x="8954219" y="4835274"/>
                <a:ext cx="10610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6D66692-ACCE-DB4F-ABA8-067BB42F6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4219" y="4835274"/>
                <a:ext cx="1061060" cy="369332"/>
              </a:xfrm>
              <a:prstGeom prst="rect">
                <a:avLst/>
              </a:prstGeom>
              <a:blipFill>
                <a:blip r:embed="rId15"/>
                <a:stretch>
                  <a:fillRect l="-5882" t="-6667" r="-4706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42E4517-4B1E-5348-B183-4141CBC0A257}"/>
                  </a:ext>
                </a:extLst>
              </p:cNvPr>
              <p:cNvSpPr txBox="1"/>
              <p:nvPr/>
            </p:nvSpPr>
            <p:spPr>
              <a:xfrm>
                <a:off x="4616294" y="5341019"/>
                <a:ext cx="655821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42E4517-4B1E-5348-B183-4141CBC0A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294" y="5341019"/>
                <a:ext cx="655821" cy="462627"/>
              </a:xfrm>
              <a:prstGeom prst="rect">
                <a:avLst/>
              </a:prstGeom>
              <a:blipFill>
                <a:blip r:embed="rId16"/>
                <a:stretch>
                  <a:fillRect l="-3774" t="-2703" r="-5660"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1288289-065C-F745-A178-63ACC915EB01}"/>
                  </a:ext>
                </a:extLst>
              </p:cNvPr>
              <p:cNvSpPr txBox="1"/>
              <p:nvPr/>
            </p:nvSpPr>
            <p:spPr>
              <a:xfrm>
                <a:off x="8696673" y="5369490"/>
                <a:ext cx="12309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1288289-065C-F745-A178-63ACC915E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6673" y="5369490"/>
                <a:ext cx="1230978" cy="369332"/>
              </a:xfrm>
              <a:prstGeom prst="rect">
                <a:avLst/>
              </a:prstGeom>
              <a:blipFill>
                <a:blip r:embed="rId17"/>
                <a:stretch>
                  <a:fillRect l="-5102" t="-6667" r="-4082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810D805-84E2-5E46-A729-0BB49EB00809}"/>
                  </a:ext>
                </a:extLst>
              </p:cNvPr>
              <p:cNvSpPr txBox="1"/>
              <p:nvPr/>
            </p:nvSpPr>
            <p:spPr>
              <a:xfrm>
                <a:off x="4751751" y="5835790"/>
                <a:ext cx="274113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810D805-84E2-5E46-A729-0BB49EB00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751" y="5835790"/>
                <a:ext cx="274113" cy="462627"/>
              </a:xfrm>
              <a:prstGeom prst="rect">
                <a:avLst/>
              </a:prstGeom>
              <a:blipFill>
                <a:blip r:embed="rId18"/>
                <a:stretch>
                  <a:fillRect l="-13043" t="-2703" r="-8696"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56EE719-3188-A948-B6A8-4F3B5A0549E0}"/>
                  </a:ext>
                </a:extLst>
              </p:cNvPr>
              <p:cNvSpPr txBox="1"/>
              <p:nvPr/>
            </p:nvSpPr>
            <p:spPr>
              <a:xfrm>
                <a:off x="8667589" y="5882437"/>
                <a:ext cx="14634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.33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56EE719-3188-A948-B6A8-4F3B5A054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7589" y="5882437"/>
                <a:ext cx="1463414" cy="369332"/>
              </a:xfrm>
              <a:prstGeom prst="rect">
                <a:avLst/>
              </a:prstGeom>
              <a:blipFill>
                <a:blip r:embed="rId19"/>
                <a:stretch>
                  <a:fillRect l="-3419" t="-3333" r="-3419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D804C43-7CCB-DD44-AABE-A824FA020AF3}"/>
                  </a:ext>
                </a:extLst>
              </p:cNvPr>
              <p:cNvSpPr txBox="1"/>
              <p:nvPr/>
            </p:nvSpPr>
            <p:spPr>
              <a:xfrm>
                <a:off x="4751750" y="6414412"/>
                <a:ext cx="27411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D804C43-7CCB-DD44-AABE-A824FA020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750" y="6414412"/>
                <a:ext cx="274114" cy="462627"/>
              </a:xfrm>
              <a:prstGeom prst="rect">
                <a:avLst/>
              </a:prstGeom>
              <a:blipFill>
                <a:blip r:embed="rId20"/>
                <a:stretch>
                  <a:fillRect l="-13043" r="-8696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60386B-0552-3043-9446-94B61398E8DA}"/>
                  </a:ext>
                </a:extLst>
              </p:cNvPr>
              <p:cNvSpPr txBox="1"/>
              <p:nvPr/>
            </p:nvSpPr>
            <p:spPr>
              <a:xfrm>
                <a:off x="8667589" y="6370218"/>
                <a:ext cx="14634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.67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60386B-0552-3043-9446-94B61398E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7589" y="6370218"/>
                <a:ext cx="1463414" cy="369332"/>
              </a:xfrm>
              <a:prstGeom prst="rect">
                <a:avLst/>
              </a:prstGeom>
              <a:blipFill>
                <a:blip r:embed="rId21"/>
                <a:stretch>
                  <a:fillRect l="-3419" t="-6667" r="-3419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4237785-DE93-0844-99A6-0FED8BDAB05A}"/>
                  </a:ext>
                </a:extLst>
              </p:cNvPr>
              <p:cNvSpPr txBox="1"/>
              <p:nvPr/>
            </p:nvSpPr>
            <p:spPr>
              <a:xfrm>
                <a:off x="7039531" y="1658130"/>
                <a:ext cx="3206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4237785-DE93-0844-99A6-0FED8BDAB0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531" y="1658130"/>
                <a:ext cx="320601" cy="492443"/>
              </a:xfrm>
              <a:prstGeom prst="rect">
                <a:avLst/>
              </a:prstGeom>
              <a:blipFill>
                <a:blip r:embed="rId22"/>
                <a:stretch>
                  <a:fillRect l="-25926" r="-25926" b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170C6C4-92F4-D14E-9861-3B9D35C5723C}"/>
                  </a:ext>
                </a:extLst>
              </p:cNvPr>
              <p:cNvSpPr txBox="1"/>
              <p:nvPr/>
            </p:nvSpPr>
            <p:spPr>
              <a:xfrm>
                <a:off x="6890991" y="2155234"/>
                <a:ext cx="6331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170C6C4-92F4-D14E-9861-3B9D35C57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991" y="2155234"/>
                <a:ext cx="633187" cy="492443"/>
              </a:xfrm>
              <a:prstGeom prst="rect">
                <a:avLst/>
              </a:prstGeom>
              <a:blipFill>
                <a:blip r:embed="rId23"/>
                <a:stretch>
                  <a:fillRect l="-14000" r="-16000" b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12ECEE-2142-A644-A544-16BF3525F371}"/>
                  </a:ext>
                </a:extLst>
              </p:cNvPr>
              <p:cNvSpPr txBox="1"/>
              <p:nvPr/>
            </p:nvSpPr>
            <p:spPr>
              <a:xfrm>
                <a:off x="6761222" y="2673071"/>
                <a:ext cx="86081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0.25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12ECEE-2142-A644-A544-16BF3525F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222" y="2673071"/>
                <a:ext cx="860813" cy="492443"/>
              </a:xfrm>
              <a:prstGeom prst="rect">
                <a:avLst/>
              </a:prstGeom>
              <a:blipFill>
                <a:blip r:embed="rId24"/>
                <a:stretch>
                  <a:fillRect l="-8696" r="-10145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1E2AEF6-016F-C542-92F7-0570BAECA637}"/>
                  </a:ext>
                </a:extLst>
              </p:cNvPr>
              <p:cNvSpPr txBox="1"/>
              <p:nvPr/>
            </p:nvSpPr>
            <p:spPr>
              <a:xfrm>
                <a:off x="6769426" y="3228386"/>
                <a:ext cx="86081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0.33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1E2AEF6-016F-C542-92F7-0570BAECA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426" y="3228386"/>
                <a:ext cx="860813" cy="492443"/>
              </a:xfrm>
              <a:prstGeom prst="rect">
                <a:avLst/>
              </a:prstGeom>
              <a:blipFill>
                <a:blip r:embed="rId25"/>
                <a:stretch>
                  <a:fillRect l="-10145" r="-10145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02D14CB-4172-4A41-993B-922826EB8199}"/>
                  </a:ext>
                </a:extLst>
              </p:cNvPr>
              <p:cNvSpPr txBox="1"/>
              <p:nvPr/>
            </p:nvSpPr>
            <p:spPr>
              <a:xfrm>
                <a:off x="6825530" y="3720829"/>
                <a:ext cx="86081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0.17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02D14CB-4172-4A41-993B-922826EB8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530" y="3720829"/>
                <a:ext cx="860813" cy="492443"/>
              </a:xfrm>
              <a:prstGeom prst="rect">
                <a:avLst/>
              </a:prstGeom>
              <a:blipFill>
                <a:blip r:embed="rId26"/>
                <a:stretch>
                  <a:fillRect l="-10145" r="-10145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9C888E0-3DD7-FF47-A769-3AA243E58466}"/>
                  </a:ext>
                </a:extLst>
              </p:cNvPr>
              <p:cNvSpPr txBox="1"/>
              <p:nvPr/>
            </p:nvSpPr>
            <p:spPr>
              <a:xfrm>
                <a:off x="6805457" y="4280903"/>
                <a:ext cx="86081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0.08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9C888E0-3DD7-FF47-A769-3AA243E584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457" y="4280903"/>
                <a:ext cx="860813" cy="492443"/>
              </a:xfrm>
              <a:prstGeom prst="rect">
                <a:avLst/>
              </a:prstGeom>
              <a:blipFill>
                <a:blip r:embed="rId27"/>
                <a:stretch>
                  <a:fillRect l="-10145" r="-10145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EA22CDF-EBC5-EC43-A06B-E1CA1204C2EA}"/>
                  </a:ext>
                </a:extLst>
              </p:cNvPr>
              <p:cNvSpPr txBox="1"/>
              <p:nvPr/>
            </p:nvSpPr>
            <p:spPr>
              <a:xfrm>
                <a:off x="6975376" y="4807358"/>
                <a:ext cx="5209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0.</m:t>
                    </m:r>
                  </m:oMath>
                </a14:m>
                <a:r>
                  <a:rPr lang="en-GB" sz="3200" dirty="0"/>
                  <a:t>1</a:t>
                </a: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EA22CDF-EBC5-EC43-A06B-E1CA1204C2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376" y="4807358"/>
                <a:ext cx="520976" cy="492443"/>
              </a:xfrm>
              <a:prstGeom prst="rect">
                <a:avLst/>
              </a:prstGeom>
              <a:blipFill>
                <a:blip r:embed="rId28"/>
                <a:stretch>
                  <a:fillRect l="-23810" t="-25641" r="-45238" b="-4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7175AF8-CCCF-864C-A2FB-FB296351B0E6}"/>
                  </a:ext>
                </a:extLst>
              </p:cNvPr>
              <p:cNvSpPr txBox="1"/>
              <p:nvPr/>
            </p:nvSpPr>
            <p:spPr>
              <a:xfrm>
                <a:off x="6981220" y="5348324"/>
                <a:ext cx="5209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0.</m:t>
                    </m:r>
                  </m:oMath>
                </a14:m>
                <a:r>
                  <a:rPr lang="en-GB" sz="3200" dirty="0"/>
                  <a:t>2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7175AF8-CCCF-864C-A2FB-FB296351B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220" y="5348324"/>
                <a:ext cx="520976" cy="492443"/>
              </a:xfrm>
              <a:prstGeom prst="rect">
                <a:avLst/>
              </a:prstGeom>
              <a:blipFill>
                <a:blip r:embed="rId29"/>
                <a:stretch>
                  <a:fillRect l="-26190" t="-22500" r="-42857" b="-4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B25E084-7CEA-F44A-9172-92885F4CB7B2}"/>
                  </a:ext>
                </a:extLst>
              </p:cNvPr>
              <p:cNvSpPr txBox="1"/>
              <p:nvPr/>
            </p:nvSpPr>
            <p:spPr>
              <a:xfrm>
                <a:off x="6844766" y="5835057"/>
                <a:ext cx="93775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0.</m:t>
                    </m:r>
                  </m:oMath>
                </a14:m>
                <a:r>
                  <a:rPr lang="en-GB" sz="3200" dirty="0"/>
                  <a:t>017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B25E084-7CEA-F44A-9172-92885F4CB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766" y="5835057"/>
                <a:ext cx="937757" cy="492443"/>
              </a:xfrm>
              <a:prstGeom prst="rect">
                <a:avLst/>
              </a:prstGeom>
              <a:blipFill>
                <a:blip r:embed="rId30"/>
                <a:stretch>
                  <a:fillRect l="-14667" t="-22500" r="-24000" b="-4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308845D-747E-294A-90CD-898152425A68}"/>
                  </a:ext>
                </a:extLst>
              </p:cNvPr>
              <p:cNvSpPr txBox="1"/>
              <p:nvPr/>
            </p:nvSpPr>
            <p:spPr>
              <a:xfrm>
                <a:off x="6881636" y="6370218"/>
                <a:ext cx="7486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0.0</m:t>
                    </m:r>
                  </m:oMath>
                </a14:m>
                <a:r>
                  <a:rPr lang="en-GB" sz="3200" dirty="0"/>
                  <a:t>3</a:t>
                </a: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308845D-747E-294A-90CD-898152425A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1636" y="6370218"/>
                <a:ext cx="748603" cy="492443"/>
              </a:xfrm>
              <a:prstGeom prst="rect">
                <a:avLst/>
              </a:prstGeom>
              <a:blipFill>
                <a:blip r:embed="rId31"/>
                <a:stretch>
                  <a:fillRect l="-18333" t="-23077" r="-30000" b="-4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34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4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Time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673126" y="542273"/>
            <a:ext cx="7977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1: Find the distance by a bus travelling 38mph for 2 hours and 15 minutes.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27E973-F053-6B4F-9365-5A56270C4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7176" y="341123"/>
            <a:ext cx="2211698" cy="1657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E2363A5-5D4B-1A44-BA6F-5669C2A77383}"/>
              </a:ext>
            </a:extLst>
          </p:cNvPr>
          <p:cNvSpPr txBox="1"/>
          <p:nvPr/>
        </p:nvSpPr>
        <p:spPr>
          <a:xfrm>
            <a:off x="9307176" y="1844857"/>
            <a:ext cx="221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*If you do Physics use v instead of s</a:t>
            </a:r>
          </a:p>
        </p:txBody>
      </p:sp>
    </p:spTree>
    <p:extLst>
      <p:ext uri="{BB962C8B-B14F-4D97-AF65-F5344CB8AC3E}">
        <p14:creationId xmlns:p14="http://schemas.microsoft.com/office/powerpoint/2010/main" val="1577141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4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Time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673126" y="542273"/>
            <a:ext cx="863405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2: A plane takes off at 1.05pm and arrives at 7.11pm</a:t>
            </a:r>
          </a:p>
          <a:p>
            <a:endParaRPr lang="en-GB" sz="2200" dirty="0">
              <a:latin typeface="Trebuchet MS" panose="020B0603020202020204" pitchFamily="34" charset="0"/>
            </a:endParaRPr>
          </a:p>
          <a:p>
            <a:r>
              <a:rPr lang="en-GB" sz="2200" dirty="0">
                <a:latin typeface="Trebuchet MS" panose="020B0603020202020204" pitchFamily="34" charset="0"/>
              </a:rPr>
              <a:t>The plane flew 976miles in that time.</a:t>
            </a:r>
          </a:p>
          <a:p>
            <a:endParaRPr lang="en-GB" sz="2200" dirty="0">
              <a:latin typeface="Trebuchet MS" panose="020B0603020202020204" pitchFamily="34" charset="0"/>
            </a:endParaRPr>
          </a:p>
          <a:p>
            <a:r>
              <a:rPr lang="en-GB" sz="2200" dirty="0">
                <a:latin typeface="Trebuchet MS" panose="020B0603020202020204" pitchFamily="34" charset="0"/>
              </a:rPr>
              <a:t>What was the average speed of the plane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27E973-F053-6B4F-9365-5A56270C4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7176" y="341123"/>
            <a:ext cx="2211698" cy="1657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E2363A5-5D4B-1A44-BA6F-5669C2A77383}"/>
              </a:ext>
            </a:extLst>
          </p:cNvPr>
          <p:cNvSpPr txBox="1"/>
          <p:nvPr/>
        </p:nvSpPr>
        <p:spPr>
          <a:xfrm>
            <a:off x="9307176" y="1844857"/>
            <a:ext cx="221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*If you do Physics use v instead of 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297363-F493-BC4D-A673-695C763D4116}"/>
              </a:ext>
            </a:extLst>
          </p:cNvPr>
          <p:cNvSpPr txBox="1"/>
          <p:nvPr/>
        </p:nvSpPr>
        <p:spPr>
          <a:xfrm>
            <a:off x="8251902" y="5773202"/>
            <a:ext cx="3039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N5 Lifeskills Page 48 Exercise 2</a:t>
            </a:r>
          </a:p>
        </p:txBody>
      </p:sp>
    </p:spTree>
    <p:extLst>
      <p:ext uri="{BB962C8B-B14F-4D97-AF65-F5344CB8AC3E}">
        <p14:creationId xmlns:p14="http://schemas.microsoft.com/office/powerpoint/2010/main" val="2020352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4876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Time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68467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Converting from decimal hours into hours + minutes.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27E973-F053-6B4F-9365-5A56270C4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7176" y="341123"/>
            <a:ext cx="2211698" cy="1657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E2363A5-5D4B-1A44-BA6F-5669C2A77383}"/>
              </a:ext>
            </a:extLst>
          </p:cNvPr>
          <p:cNvSpPr txBox="1"/>
          <p:nvPr/>
        </p:nvSpPr>
        <p:spPr>
          <a:xfrm>
            <a:off x="9307176" y="1844857"/>
            <a:ext cx="221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*If you do Physics use v instead of 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9B3D93-CB50-554D-99FD-0A65D9F1B83C}"/>
              </a:ext>
            </a:extLst>
          </p:cNvPr>
          <p:cNvSpPr txBox="1"/>
          <p:nvPr/>
        </p:nvSpPr>
        <p:spPr>
          <a:xfrm>
            <a:off x="1448802" y="199816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D9128A-A917-F14B-9D72-5AEA69627AE5}"/>
                  </a:ext>
                </a:extLst>
              </p:cNvPr>
              <p:cNvSpPr txBox="1"/>
              <p:nvPr/>
            </p:nvSpPr>
            <p:spPr>
              <a:xfrm>
                <a:off x="3653026" y="2039930"/>
                <a:ext cx="9476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 60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D9128A-A917-F14B-9D72-5AEA69627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026" y="2039930"/>
                <a:ext cx="947695" cy="461665"/>
              </a:xfrm>
              <a:prstGeom prst="rect">
                <a:avLst/>
              </a:prstGeom>
              <a:blipFill>
                <a:blip r:embed="rId3"/>
                <a:stretch>
                  <a:fillRect l="-4054"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07037144-1AA2-B342-8B99-E5D8C3E2F0FB}"/>
              </a:ext>
            </a:extLst>
          </p:cNvPr>
          <p:cNvSpPr txBox="1"/>
          <p:nvPr/>
        </p:nvSpPr>
        <p:spPr>
          <a:xfrm>
            <a:off x="5721224" y="2028527"/>
            <a:ext cx="1577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 minutes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6EEF77-C318-AB40-9ADD-E20CA269BBB0}"/>
              </a:ext>
            </a:extLst>
          </p:cNvPr>
          <p:cNvSpPr txBox="1"/>
          <p:nvPr/>
        </p:nvSpPr>
        <p:spPr>
          <a:xfrm>
            <a:off x="1448802" y="2844740"/>
            <a:ext cx="1280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0.7hours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99CA6B7-F8BA-1F44-8D52-9DDF966AA42C}"/>
                  </a:ext>
                </a:extLst>
              </p:cNvPr>
              <p:cNvSpPr txBox="1"/>
              <p:nvPr/>
            </p:nvSpPr>
            <p:spPr>
              <a:xfrm>
                <a:off x="3653026" y="2886507"/>
                <a:ext cx="8130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99CA6B7-F8BA-1F44-8D52-9DDF966AA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026" y="2886507"/>
                <a:ext cx="81304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02069DD2-9568-B74D-B2F1-F1C53497A218}"/>
              </a:ext>
            </a:extLst>
          </p:cNvPr>
          <p:cNvSpPr txBox="1"/>
          <p:nvPr/>
        </p:nvSpPr>
        <p:spPr>
          <a:xfrm>
            <a:off x="5721224" y="2875104"/>
            <a:ext cx="1577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42 minutes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3C1B24-F3DE-474B-97A3-9BF34F456BAF}"/>
              </a:ext>
            </a:extLst>
          </p:cNvPr>
          <p:cNvSpPr txBox="1"/>
          <p:nvPr/>
        </p:nvSpPr>
        <p:spPr>
          <a:xfrm>
            <a:off x="2245744" y="3694330"/>
            <a:ext cx="1280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2.7hours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10B8B2-2B41-1942-9DF7-9EA878FEC91E}"/>
              </a:ext>
            </a:extLst>
          </p:cNvPr>
          <p:cNvSpPr txBox="1"/>
          <p:nvPr/>
        </p:nvSpPr>
        <p:spPr>
          <a:xfrm>
            <a:off x="4344445" y="3721681"/>
            <a:ext cx="300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 hours 42 minutes</a:t>
            </a:r>
          </a:p>
        </p:txBody>
      </p:sp>
    </p:spTree>
    <p:extLst>
      <p:ext uri="{BB962C8B-B14F-4D97-AF65-F5344CB8AC3E}">
        <p14:creationId xmlns:p14="http://schemas.microsoft.com/office/powerpoint/2010/main" val="394964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19" grpId="0"/>
      <p:bldP spid="20" grpId="0"/>
      <p:bldP spid="21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635</Words>
  <Application>Microsoft Macintosh PowerPoint</Application>
  <PresentationFormat>Widescreen</PresentationFormat>
  <Paragraphs>129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9</cp:revision>
  <dcterms:created xsi:type="dcterms:W3CDTF">2020-03-20T14:30:04Z</dcterms:created>
  <dcterms:modified xsi:type="dcterms:W3CDTF">2020-03-30T14:44:00Z</dcterms:modified>
</cp:coreProperties>
</file>