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65" r:id="rId12"/>
    <p:sldId id="267" r:id="rId13"/>
    <p:sldId id="266" r:id="rId14"/>
    <p:sldId id="269" r:id="rId15"/>
    <p:sldId id="270" r:id="rId16"/>
    <p:sldId id="268" r:id="rId17"/>
    <p:sldId id="272" r:id="rId18"/>
    <p:sldId id="274" r:id="rId19"/>
    <p:sldId id="276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7" autoAdjust="0"/>
    <p:restoredTop sz="94660"/>
  </p:normalViewPr>
  <p:slideViewPr>
    <p:cSldViewPr snapToGrid="0">
      <p:cViewPr>
        <p:scale>
          <a:sx n="77" d="100"/>
          <a:sy n="77" d="100"/>
        </p:scale>
        <p:origin x="13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2E25-1047-4FAD-AF5E-50DFF81D0AAC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8D37-B61D-4770-B016-1D35C32E1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63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2E25-1047-4FAD-AF5E-50DFF81D0AAC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8D37-B61D-4770-B016-1D35C32E1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90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2E25-1047-4FAD-AF5E-50DFF81D0AAC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8D37-B61D-4770-B016-1D35C32E1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346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2E25-1047-4FAD-AF5E-50DFF81D0AAC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8D37-B61D-4770-B016-1D35C32E1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014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2E25-1047-4FAD-AF5E-50DFF81D0AAC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8D37-B61D-4770-B016-1D35C32E1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805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2E25-1047-4FAD-AF5E-50DFF81D0AAC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8D37-B61D-4770-B016-1D35C32E1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58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2E25-1047-4FAD-AF5E-50DFF81D0AAC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8D37-B61D-4770-B016-1D35C32E1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50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2E25-1047-4FAD-AF5E-50DFF81D0AAC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8D37-B61D-4770-B016-1D35C32E1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86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2E25-1047-4FAD-AF5E-50DFF81D0AAC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8D37-B61D-4770-B016-1D35C32E1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637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2E25-1047-4FAD-AF5E-50DFF81D0AAC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8D37-B61D-4770-B016-1D35C32E1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28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2E25-1047-4FAD-AF5E-50DFF81D0AAC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8D37-B61D-4770-B016-1D35C32E1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74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02E25-1047-4FAD-AF5E-50DFF81D0AAC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28D37-B61D-4770-B016-1D35C32E1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660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68" y="0"/>
            <a:ext cx="12156032" cy="66845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27380" y="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58912" y="1749973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G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270234" y="5801710"/>
            <a:ext cx="382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L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240924" y="5278490"/>
            <a:ext cx="382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M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781504" y="1258285"/>
            <a:ext cx="382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828801" y="3527044"/>
            <a:ext cx="382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781503" y="5001116"/>
            <a:ext cx="382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781502" y="6218510"/>
            <a:ext cx="382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2195675" y="1258285"/>
            <a:ext cx="594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10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211446" y="3527044"/>
            <a:ext cx="594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15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2274510" y="5031173"/>
            <a:ext cx="594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308171" y="6227379"/>
            <a:ext cx="594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7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679769" y="2630887"/>
            <a:ext cx="594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15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3742837" y="3527044"/>
            <a:ext cx="594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15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679768" y="4423201"/>
            <a:ext cx="594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15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3727066" y="5719924"/>
            <a:ext cx="594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7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3646105" y="1258285"/>
            <a:ext cx="594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10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4218105" y="1255812"/>
            <a:ext cx="594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75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4229431" y="2638268"/>
            <a:ext cx="594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15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4182137" y="3555620"/>
            <a:ext cx="594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20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4290357" y="4395621"/>
            <a:ext cx="594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4215797" y="5741099"/>
            <a:ext cx="594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25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5672999" y="346840"/>
            <a:ext cx="594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85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5712790" y="1229710"/>
            <a:ext cx="594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85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5697757" y="2106667"/>
            <a:ext cx="594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30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6227379" y="2120354"/>
            <a:ext cx="594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60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6175166" y="1223797"/>
            <a:ext cx="594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15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6227379" y="319511"/>
            <a:ext cx="594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15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98A517C-8794-E355-A411-769D61ACF810}"/>
              </a:ext>
            </a:extLst>
          </p:cNvPr>
          <p:cNvSpPr txBox="1"/>
          <p:nvPr/>
        </p:nvSpPr>
        <p:spPr>
          <a:xfrm>
            <a:off x="9201399" y="3602293"/>
            <a:ext cx="594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</a:t>
            </a:r>
            <a:endParaRPr lang="en-GB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87FCB3-DC8B-9156-CB34-016C619CA906}"/>
              </a:ext>
            </a:extLst>
          </p:cNvPr>
          <p:cNvSpPr txBox="1"/>
          <p:nvPr/>
        </p:nvSpPr>
        <p:spPr>
          <a:xfrm>
            <a:off x="8091080" y="3525349"/>
            <a:ext cx="594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927407-FDFB-AD0D-508A-F226CC72C015}"/>
              </a:ext>
            </a:extLst>
          </p:cNvPr>
          <p:cNvSpPr txBox="1"/>
          <p:nvPr/>
        </p:nvSpPr>
        <p:spPr>
          <a:xfrm>
            <a:off x="7496261" y="3525349"/>
            <a:ext cx="594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90</a:t>
            </a:r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CF0995-A21D-A674-4EEA-8F1E7ED97790}"/>
              </a:ext>
            </a:extLst>
          </p:cNvPr>
          <p:cNvSpPr txBox="1"/>
          <p:nvPr/>
        </p:nvSpPr>
        <p:spPr>
          <a:xfrm>
            <a:off x="9768380" y="3555620"/>
            <a:ext cx="594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</a:t>
            </a:r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4712D3A-C04A-EEF7-C295-97750C2F193B}"/>
              </a:ext>
            </a:extLst>
          </p:cNvPr>
          <p:cNvSpPr txBox="1"/>
          <p:nvPr/>
        </p:nvSpPr>
        <p:spPr>
          <a:xfrm>
            <a:off x="10146992" y="3655977"/>
            <a:ext cx="594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105</a:t>
            </a:r>
            <a:endParaRPr lang="en-GB" sz="12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4CC30D6-3880-FD35-7CBF-FF740E099446}"/>
              </a:ext>
            </a:extLst>
          </p:cNvPr>
          <p:cNvSpPr txBox="1"/>
          <p:nvPr/>
        </p:nvSpPr>
        <p:spPr>
          <a:xfrm>
            <a:off x="8525377" y="3602293"/>
            <a:ext cx="594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</a:t>
            </a:r>
            <a:endParaRPr lang="en-GB" sz="12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B47BA9B-4CB6-B63D-6E56-7384DB04412C}"/>
              </a:ext>
            </a:extLst>
          </p:cNvPr>
          <p:cNvSpPr txBox="1"/>
          <p:nvPr/>
        </p:nvSpPr>
        <p:spPr>
          <a:xfrm>
            <a:off x="6769985" y="423784"/>
            <a:ext cx="594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</a:t>
            </a:r>
            <a:endParaRPr lang="en-GB" sz="12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3F82818-FCFB-83F3-6F95-1B10E4B0C310}"/>
              </a:ext>
            </a:extLst>
          </p:cNvPr>
          <p:cNvSpPr txBox="1"/>
          <p:nvPr/>
        </p:nvSpPr>
        <p:spPr>
          <a:xfrm>
            <a:off x="6769984" y="1292565"/>
            <a:ext cx="594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</a:t>
            </a:r>
            <a:endParaRPr lang="en-GB" sz="12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FC4B4E1-61D5-083C-2B21-70AE50163AA7}"/>
              </a:ext>
            </a:extLst>
          </p:cNvPr>
          <p:cNvSpPr txBox="1"/>
          <p:nvPr/>
        </p:nvSpPr>
        <p:spPr>
          <a:xfrm>
            <a:off x="6721288" y="2120354"/>
            <a:ext cx="594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98</a:t>
            </a:r>
            <a:endParaRPr lang="en-GB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5B87E81-26E5-09CE-98ED-93A1C31F1B4E}"/>
              </a:ext>
            </a:extLst>
          </p:cNvPr>
          <p:cNvSpPr txBox="1"/>
          <p:nvPr/>
        </p:nvSpPr>
        <p:spPr>
          <a:xfrm>
            <a:off x="4776956" y="5783642"/>
            <a:ext cx="594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</a:t>
            </a:r>
            <a:endParaRPr lang="en-GB" sz="12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CC52C83-B519-E309-D1EA-1A23A8B8E2DD}"/>
              </a:ext>
            </a:extLst>
          </p:cNvPr>
          <p:cNvSpPr txBox="1"/>
          <p:nvPr/>
        </p:nvSpPr>
        <p:spPr>
          <a:xfrm>
            <a:off x="4757972" y="2629617"/>
            <a:ext cx="594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68</a:t>
            </a:r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4346DD9-653B-D2D9-40D8-81E20A38518C}"/>
              </a:ext>
            </a:extLst>
          </p:cNvPr>
          <p:cNvSpPr txBox="1"/>
          <p:nvPr/>
        </p:nvSpPr>
        <p:spPr>
          <a:xfrm>
            <a:off x="4757972" y="1250247"/>
            <a:ext cx="594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85</a:t>
            </a:r>
            <a:endParaRPr lang="en-GB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7F89BA1-4C14-02E8-6F53-BE21A4227D16}"/>
              </a:ext>
            </a:extLst>
          </p:cNvPr>
          <p:cNvSpPr txBox="1"/>
          <p:nvPr/>
        </p:nvSpPr>
        <p:spPr>
          <a:xfrm>
            <a:off x="2763018" y="1250247"/>
            <a:ext cx="594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10</a:t>
            </a:r>
            <a:endParaRPr lang="en-GB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8182F41-910B-0FA5-FEEA-9EDD1343037B}"/>
              </a:ext>
            </a:extLst>
          </p:cNvPr>
          <p:cNvSpPr txBox="1"/>
          <p:nvPr/>
        </p:nvSpPr>
        <p:spPr>
          <a:xfrm>
            <a:off x="4765341" y="3555620"/>
            <a:ext cx="594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98</a:t>
            </a:r>
            <a:endParaRPr lang="en-GB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4C9BE10-7707-ABF7-7D8F-294A8E4964FA}"/>
              </a:ext>
            </a:extLst>
          </p:cNvPr>
          <p:cNvSpPr txBox="1"/>
          <p:nvPr/>
        </p:nvSpPr>
        <p:spPr>
          <a:xfrm>
            <a:off x="4787608" y="4395621"/>
            <a:ext cx="594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98</a:t>
            </a:r>
            <a:endParaRPr lang="en-GB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13BB108-4070-74C9-6871-68B0C29D8338}"/>
              </a:ext>
            </a:extLst>
          </p:cNvPr>
          <p:cNvSpPr txBox="1"/>
          <p:nvPr/>
        </p:nvSpPr>
        <p:spPr>
          <a:xfrm>
            <a:off x="2753685" y="3555620"/>
            <a:ext cx="594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43</a:t>
            </a:r>
            <a:endParaRPr lang="en-GB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CF4254E-F55D-8836-B091-65AEC1773418}"/>
              </a:ext>
            </a:extLst>
          </p:cNvPr>
          <p:cNvSpPr txBox="1"/>
          <p:nvPr/>
        </p:nvSpPr>
        <p:spPr>
          <a:xfrm>
            <a:off x="2767166" y="5085479"/>
            <a:ext cx="594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75</a:t>
            </a:r>
            <a:endParaRPr lang="en-GB" sz="12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882EAF4-AFF4-B69F-DC0E-58CCA4B3B920}"/>
              </a:ext>
            </a:extLst>
          </p:cNvPr>
          <p:cNvSpPr txBox="1"/>
          <p:nvPr/>
        </p:nvSpPr>
        <p:spPr>
          <a:xfrm>
            <a:off x="2869329" y="6343823"/>
            <a:ext cx="594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75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663151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A72E3DD3-D0D3-A76A-F78C-697D085CC9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4200"/>
            <a:ext cx="5943600" cy="28448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111BDE2-DBF0-32CD-0A66-4CE650F3A5D9}"/>
              </a:ext>
            </a:extLst>
          </p:cNvPr>
          <p:cNvSpPr/>
          <p:nvPr/>
        </p:nvSpPr>
        <p:spPr>
          <a:xfrm>
            <a:off x="1076443" y="3733063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F126D9-810C-5A89-9236-89476E09D66F}"/>
              </a:ext>
            </a:extLst>
          </p:cNvPr>
          <p:cNvSpPr/>
          <p:nvPr/>
        </p:nvSpPr>
        <p:spPr>
          <a:xfrm>
            <a:off x="1076443" y="5127359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93183C-9534-C0DB-75C7-F86B910DF459}"/>
              </a:ext>
            </a:extLst>
          </p:cNvPr>
          <p:cNvSpPr/>
          <p:nvPr/>
        </p:nvSpPr>
        <p:spPr>
          <a:xfrm>
            <a:off x="2536002" y="3733062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0A70A1-5082-3A33-20D2-7EC7798C9A93}"/>
              </a:ext>
            </a:extLst>
          </p:cNvPr>
          <p:cNvSpPr/>
          <p:nvPr/>
        </p:nvSpPr>
        <p:spPr>
          <a:xfrm>
            <a:off x="3995561" y="3733061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FCB011-F301-2DD1-4776-78DF42800EF4}"/>
              </a:ext>
            </a:extLst>
          </p:cNvPr>
          <p:cNvSpPr/>
          <p:nvPr/>
        </p:nvSpPr>
        <p:spPr>
          <a:xfrm>
            <a:off x="5455120" y="4365359"/>
            <a:ext cx="89642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99264E-0AF5-6836-4E47-4E91381B9436}"/>
              </a:ext>
            </a:extLst>
          </p:cNvPr>
          <p:cNvSpPr/>
          <p:nvPr/>
        </p:nvSpPr>
        <p:spPr>
          <a:xfrm>
            <a:off x="7107129" y="3733060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7DA61B-8A4F-BDDE-D201-B5E04686F850}"/>
              </a:ext>
            </a:extLst>
          </p:cNvPr>
          <p:cNvSpPr/>
          <p:nvPr/>
        </p:nvSpPr>
        <p:spPr>
          <a:xfrm>
            <a:off x="7107129" y="5127358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A6C171-B0C6-1C97-0027-88E2E2580F5C}"/>
              </a:ext>
            </a:extLst>
          </p:cNvPr>
          <p:cNvSpPr/>
          <p:nvPr/>
        </p:nvSpPr>
        <p:spPr>
          <a:xfrm>
            <a:off x="8850086" y="4390818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436757B-A4A1-242B-70DC-AD80DF1AFB07}"/>
              </a:ext>
            </a:extLst>
          </p:cNvPr>
          <p:cNvCxnSpPr>
            <a:cxnSpLocks/>
          </p:cNvCxnSpPr>
          <p:nvPr/>
        </p:nvCxnSpPr>
        <p:spPr>
          <a:xfrm>
            <a:off x="1936785" y="4270891"/>
            <a:ext cx="52338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7D7E317-B17E-2731-EB19-C68EF73F297E}"/>
              </a:ext>
            </a:extLst>
          </p:cNvPr>
          <p:cNvCxnSpPr>
            <a:cxnSpLocks/>
          </p:cNvCxnSpPr>
          <p:nvPr/>
        </p:nvCxnSpPr>
        <p:spPr>
          <a:xfrm flipV="1">
            <a:off x="1936785" y="5127358"/>
            <a:ext cx="3353672" cy="58044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863DDE0-9E2D-216E-BF96-E3030385840C}"/>
              </a:ext>
            </a:extLst>
          </p:cNvPr>
          <p:cNvCxnSpPr>
            <a:cxnSpLocks/>
          </p:cNvCxnSpPr>
          <p:nvPr/>
        </p:nvCxnSpPr>
        <p:spPr>
          <a:xfrm>
            <a:off x="3407230" y="4249119"/>
            <a:ext cx="52338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D89B170-C7F7-3B2F-D61C-FDECFBF26E9F}"/>
              </a:ext>
            </a:extLst>
          </p:cNvPr>
          <p:cNvCxnSpPr>
            <a:cxnSpLocks/>
          </p:cNvCxnSpPr>
          <p:nvPr/>
        </p:nvCxnSpPr>
        <p:spPr>
          <a:xfrm>
            <a:off x="4823245" y="4270891"/>
            <a:ext cx="554298" cy="30110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5B3D7FE-1BEE-613F-FB93-EF19782D1FF3}"/>
              </a:ext>
            </a:extLst>
          </p:cNvPr>
          <p:cNvCxnSpPr>
            <a:cxnSpLocks/>
          </p:cNvCxnSpPr>
          <p:nvPr/>
        </p:nvCxnSpPr>
        <p:spPr>
          <a:xfrm>
            <a:off x="6452405" y="5116472"/>
            <a:ext cx="554298" cy="30110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11F7285-DDDB-6255-ED14-F82BF2D51A21}"/>
              </a:ext>
            </a:extLst>
          </p:cNvPr>
          <p:cNvCxnSpPr>
            <a:cxnSpLocks/>
          </p:cNvCxnSpPr>
          <p:nvPr/>
        </p:nvCxnSpPr>
        <p:spPr>
          <a:xfrm flipV="1">
            <a:off x="6452405" y="4270891"/>
            <a:ext cx="554298" cy="4018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926C71D-88B7-E797-F5B5-983135D73A0A}"/>
              </a:ext>
            </a:extLst>
          </p:cNvPr>
          <p:cNvCxnSpPr>
            <a:cxnSpLocks/>
          </p:cNvCxnSpPr>
          <p:nvPr/>
        </p:nvCxnSpPr>
        <p:spPr>
          <a:xfrm>
            <a:off x="8081565" y="4278271"/>
            <a:ext cx="554298" cy="30110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A00ABFB-31C8-6DF7-BD90-750714DF0081}"/>
              </a:ext>
            </a:extLst>
          </p:cNvPr>
          <p:cNvCxnSpPr>
            <a:cxnSpLocks/>
          </p:cNvCxnSpPr>
          <p:nvPr/>
        </p:nvCxnSpPr>
        <p:spPr>
          <a:xfrm flipV="1">
            <a:off x="8013904" y="5127358"/>
            <a:ext cx="554298" cy="4018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561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3335C52-697A-15C5-EDB2-8FF8671A1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915436"/>
              </p:ext>
            </p:extLst>
          </p:nvPr>
        </p:nvGraphicFramePr>
        <p:xfrm>
          <a:off x="2229212" y="725079"/>
          <a:ext cx="6054820" cy="5098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153">
                  <a:extLst>
                    <a:ext uri="{9D8B030D-6E8A-4147-A177-3AD203B41FA5}">
                      <a16:colId xmlns:a16="http://schemas.microsoft.com/office/drawing/2014/main" val="2096137963"/>
                    </a:ext>
                  </a:extLst>
                </a:gridCol>
                <a:gridCol w="302153">
                  <a:extLst>
                    <a:ext uri="{9D8B030D-6E8A-4147-A177-3AD203B41FA5}">
                      <a16:colId xmlns:a16="http://schemas.microsoft.com/office/drawing/2014/main" val="3557161292"/>
                    </a:ext>
                  </a:extLst>
                </a:gridCol>
                <a:gridCol w="302153">
                  <a:extLst>
                    <a:ext uri="{9D8B030D-6E8A-4147-A177-3AD203B41FA5}">
                      <a16:colId xmlns:a16="http://schemas.microsoft.com/office/drawing/2014/main" val="592147696"/>
                    </a:ext>
                  </a:extLst>
                </a:gridCol>
                <a:gridCol w="302153">
                  <a:extLst>
                    <a:ext uri="{9D8B030D-6E8A-4147-A177-3AD203B41FA5}">
                      <a16:colId xmlns:a16="http://schemas.microsoft.com/office/drawing/2014/main" val="1354140694"/>
                    </a:ext>
                  </a:extLst>
                </a:gridCol>
                <a:gridCol w="302888">
                  <a:extLst>
                    <a:ext uri="{9D8B030D-6E8A-4147-A177-3AD203B41FA5}">
                      <a16:colId xmlns:a16="http://schemas.microsoft.com/office/drawing/2014/main" val="3278363440"/>
                    </a:ext>
                  </a:extLst>
                </a:gridCol>
                <a:gridCol w="302888">
                  <a:extLst>
                    <a:ext uri="{9D8B030D-6E8A-4147-A177-3AD203B41FA5}">
                      <a16:colId xmlns:a16="http://schemas.microsoft.com/office/drawing/2014/main" val="457953608"/>
                    </a:ext>
                  </a:extLst>
                </a:gridCol>
                <a:gridCol w="302888">
                  <a:extLst>
                    <a:ext uri="{9D8B030D-6E8A-4147-A177-3AD203B41FA5}">
                      <a16:colId xmlns:a16="http://schemas.microsoft.com/office/drawing/2014/main" val="3339829429"/>
                    </a:ext>
                  </a:extLst>
                </a:gridCol>
                <a:gridCol w="302888">
                  <a:extLst>
                    <a:ext uri="{9D8B030D-6E8A-4147-A177-3AD203B41FA5}">
                      <a16:colId xmlns:a16="http://schemas.microsoft.com/office/drawing/2014/main" val="1588438471"/>
                    </a:ext>
                  </a:extLst>
                </a:gridCol>
                <a:gridCol w="302888">
                  <a:extLst>
                    <a:ext uri="{9D8B030D-6E8A-4147-A177-3AD203B41FA5}">
                      <a16:colId xmlns:a16="http://schemas.microsoft.com/office/drawing/2014/main" val="1300647085"/>
                    </a:ext>
                  </a:extLst>
                </a:gridCol>
                <a:gridCol w="302888">
                  <a:extLst>
                    <a:ext uri="{9D8B030D-6E8A-4147-A177-3AD203B41FA5}">
                      <a16:colId xmlns:a16="http://schemas.microsoft.com/office/drawing/2014/main" val="2459842027"/>
                    </a:ext>
                  </a:extLst>
                </a:gridCol>
                <a:gridCol w="302888">
                  <a:extLst>
                    <a:ext uri="{9D8B030D-6E8A-4147-A177-3AD203B41FA5}">
                      <a16:colId xmlns:a16="http://schemas.microsoft.com/office/drawing/2014/main" val="641557814"/>
                    </a:ext>
                  </a:extLst>
                </a:gridCol>
                <a:gridCol w="302888">
                  <a:extLst>
                    <a:ext uri="{9D8B030D-6E8A-4147-A177-3AD203B41FA5}">
                      <a16:colId xmlns:a16="http://schemas.microsoft.com/office/drawing/2014/main" val="3892320"/>
                    </a:ext>
                  </a:extLst>
                </a:gridCol>
                <a:gridCol w="302888">
                  <a:extLst>
                    <a:ext uri="{9D8B030D-6E8A-4147-A177-3AD203B41FA5}">
                      <a16:colId xmlns:a16="http://schemas.microsoft.com/office/drawing/2014/main" val="4207713250"/>
                    </a:ext>
                  </a:extLst>
                </a:gridCol>
                <a:gridCol w="302888">
                  <a:extLst>
                    <a:ext uri="{9D8B030D-6E8A-4147-A177-3AD203B41FA5}">
                      <a16:colId xmlns:a16="http://schemas.microsoft.com/office/drawing/2014/main" val="143570398"/>
                    </a:ext>
                  </a:extLst>
                </a:gridCol>
                <a:gridCol w="302888">
                  <a:extLst>
                    <a:ext uri="{9D8B030D-6E8A-4147-A177-3AD203B41FA5}">
                      <a16:colId xmlns:a16="http://schemas.microsoft.com/office/drawing/2014/main" val="2674674238"/>
                    </a:ext>
                  </a:extLst>
                </a:gridCol>
                <a:gridCol w="302888">
                  <a:extLst>
                    <a:ext uri="{9D8B030D-6E8A-4147-A177-3AD203B41FA5}">
                      <a16:colId xmlns:a16="http://schemas.microsoft.com/office/drawing/2014/main" val="1810602187"/>
                    </a:ext>
                  </a:extLst>
                </a:gridCol>
                <a:gridCol w="302888">
                  <a:extLst>
                    <a:ext uri="{9D8B030D-6E8A-4147-A177-3AD203B41FA5}">
                      <a16:colId xmlns:a16="http://schemas.microsoft.com/office/drawing/2014/main" val="587327739"/>
                    </a:ext>
                  </a:extLst>
                </a:gridCol>
                <a:gridCol w="302888">
                  <a:extLst>
                    <a:ext uri="{9D8B030D-6E8A-4147-A177-3AD203B41FA5}">
                      <a16:colId xmlns:a16="http://schemas.microsoft.com/office/drawing/2014/main" val="271550093"/>
                    </a:ext>
                  </a:extLst>
                </a:gridCol>
                <a:gridCol w="302888">
                  <a:extLst>
                    <a:ext uri="{9D8B030D-6E8A-4147-A177-3AD203B41FA5}">
                      <a16:colId xmlns:a16="http://schemas.microsoft.com/office/drawing/2014/main" val="2477688575"/>
                    </a:ext>
                  </a:extLst>
                </a:gridCol>
                <a:gridCol w="302888">
                  <a:extLst>
                    <a:ext uri="{9D8B030D-6E8A-4147-A177-3AD203B41FA5}">
                      <a16:colId xmlns:a16="http://schemas.microsoft.com/office/drawing/2014/main" val="1264168593"/>
                    </a:ext>
                  </a:extLst>
                </a:gridCol>
              </a:tblGrid>
              <a:tr h="255693"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00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00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00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597955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571966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175773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515219"/>
                  </a:ext>
                </a:extLst>
              </a:tr>
              <a:tr h="248148"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739146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975116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888160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970098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481015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04761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979293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193263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885517"/>
                  </a:ext>
                </a:extLst>
              </a:tr>
              <a:tr h="248148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271225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222439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078810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697698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005284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081292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66843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DC992EB-8616-116C-9613-BCF4ECC69297}"/>
              </a:ext>
            </a:extLst>
          </p:cNvPr>
          <p:cNvSpPr txBox="1"/>
          <p:nvPr/>
        </p:nvSpPr>
        <p:spPr>
          <a:xfrm>
            <a:off x="1922382" y="66481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4C9A7E-76FB-601A-1451-32F082EAA2AA}"/>
              </a:ext>
            </a:extLst>
          </p:cNvPr>
          <p:cNvSpPr txBox="1"/>
          <p:nvPr/>
        </p:nvSpPr>
        <p:spPr>
          <a:xfrm>
            <a:off x="1919512" y="117644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BD7E36-6E7E-C83B-45AB-CD1A4C5FAEEF}"/>
              </a:ext>
            </a:extLst>
          </p:cNvPr>
          <p:cNvSpPr txBox="1"/>
          <p:nvPr/>
        </p:nvSpPr>
        <p:spPr>
          <a:xfrm>
            <a:off x="1930398" y="16880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583A7-8CB7-F2A7-9113-070DD1C95DF9}"/>
              </a:ext>
            </a:extLst>
          </p:cNvPr>
          <p:cNvSpPr txBox="1"/>
          <p:nvPr/>
        </p:nvSpPr>
        <p:spPr>
          <a:xfrm>
            <a:off x="1919512" y="219969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93F818-DE5B-065B-EFB8-3C685768C98F}"/>
              </a:ext>
            </a:extLst>
          </p:cNvPr>
          <p:cNvSpPr txBox="1"/>
          <p:nvPr/>
        </p:nvSpPr>
        <p:spPr>
          <a:xfrm>
            <a:off x="1919512" y="271132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BDC192-4992-56F3-209E-B37D0425B068}"/>
              </a:ext>
            </a:extLst>
          </p:cNvPr>
          <p:cNvSpPr txBox="1"/>
          <p:nvPr/>
        </p:nvSpPr>
        <p:spPr>
          <a:xfrm>
            <a:off x="1919512" y="320702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126530-A107-58C0-219F-673238EA5D55}"/>
              </a:ext>
            </a:extLst>
          </p:cNvPr>
          <p:cNvSpPr txBox="1"/>
          <p:nvPr/>
        </p:nvSpPr>
        <p:spPr>
          <a:xfrm>
            <a:off x="1896734" y="373458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788A2E-91B0-B243-021C-D0F1AE6310F2}"/>
              </a:ext>
            </a:extLst>
          </p:cNvPr>
          <p:cNvSpPr txBox="1"/>
          <p:nvPr/>
        </p:nvSpPr>
        <p:spPr>
          <a:xfrm>
            <a:off x="1896734" y="424620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4264214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agram&#10;&#10;Description automatically generated">
            <a:extLst>
              <a:ext uri="{FF2B5EF4-FFF2-40B4-BE49-F238E27FC236}">
                <a16:creationId xmlns:a16="http://schemas.microsoft.com/office/drawing/2014/main" id="{052D9DC6-B9B8-B44D-93D4-1FF2E42CEE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751" y="1108438"/>
            <a:ext cx="10073423" cy="40513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E3C7503-57C6-9A24-C0FA-265B0829D71A}"/>
              </a:ext>
            </a:extLst>
          </p:cNvPr>
          <p:cNvSpPr txBox="1"/>
          <p:nvPr/>
        </p:nvSpPr>
        <p:spPr>
          <a:xfrm>
            <a:off x="1001485" y="19158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087300-0C6E-89D8-8893-8C96728ED8C6}"/>
              </a:ext>
            </a:extLst>
          </p:cNvPr>
          <p:cNvSpPr txBox="1"/>
          <p:nvPr/>
        </p:nvSpPr>
        <p:spPr>
          <a:xfrm>
            <a:off x="1010813" y="30044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9C2825-39EB-5309-90BD-6E67897F648F}"/>
              </a:ext>
            </a:extLst>
          </p:cNvPr>
          <p:cNvSpPr txBox="1"/>
          <p:nvPr/>
        </p:nvSpPr>
        <p:spPr>
          <a:xfrm>
            <a:off x="1010813" y="43760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417CDC-5D9D-034D-1279-558BB2D15506}"/>
              </a:ext>
            </a:extLst>
          </p:cNvPr>
          <p:cNvSpPr txBox="1"/>
          <p:nvPr/>
        </p:nvSpPr>
        <p:spPr>
          <a:xfrm>
            <a:off x="2569029" y="3059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161E1A-5A24-A3B6-4F07-06C5770C5C23}"/>
              </a:ext>
            </a:extLst>
          </p:cNvPr>
          <p:cNvSpPr txBox="1"/>
          <p:nvPr/>
        </p:nvSpPr>
        <p:spPr>
          <a:xfrm>
            <a:off x="4833257" y="191588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F33A3E-3DCC-5E96-2385-BA6BE8EE769A}"/>
              </a:ext>
            </a:extLst>
          </p:cNvPr>
          <p:cNvSpPr txBox="1"/>
          <p:nvPr/>
        </p:nvSpPr>
        <p:spPr>
          <a:xfrm>
            <a:off x="4833257" y="437605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5963BA-0B62-4995-23AD-CFAAC7F31FBA}"/>
              </a:ext>
            </a:extLst>
          </p:cNvPr>
          <p:cNvSpPr txBox="1"/>
          <p:nvPr/>
        </p:nvSpPr>
        <p:spPr>
          <a:xfrm>
            <a:off x="6389914" y="437605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5C80C7-7673-752F-D51B-FCAF7313C4C9}"/>
              </a:ext>
            </a:extLst>
          </p:cNvPr>
          <p:cNvSpPr txBox="1"/>
          <p:nvPr/>
        </p:nvSpPr>
        <p:spPr>
          <a:xfrm>
            <a:off x="8795657" y="252548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C96C76-4423-7838-8B0A-E775DE392D75}"/>
              </a:ext>
            </a:extLst>
          </p:cNvPr>
          <p:cNvSpPr txBox="1"/>
          <p:nvPr/>
        </p:nvSpPr>
        <p:spPr>
          <a:xfrm>
            <a:off x="8772719" y="437605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B48821-D30E-6881-2C60-46E72D67F169}"/>
              </a:ext>
            </a:extLst>
          </p:cNvPr>
          <p:cNvSpPr txBox="1"/>
          <p:nvPr/>
        </p:nvSpPr>
        <p:spPr>
          <a:xfrm>
            <a:off x="9648902" y="434339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200F289-D815-6E6D-2B1E-E7B86359A99B}"/>
              </a:ext>
            </a:extLst>
          </p:cNvPr>
          <p:cNvSpPr txBox="1"/>
          <p:nvPr/>
        </p:nvSpPr>
        <p:spPr>
          <a:xfrm>
            <a:off x="9648902" y="254125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3ADEA0-F1CA-5B25-4F03-560C63F15F0E}"/>
              </a:ext>
            </a:extLst>
          </p:cNvPr>
          <p:cNvSpPr txBox="1"/>
          <p:nvPr/>
        </p:nvSpPr>
        <p:spPr>
          <a:xfrm>
            <a:off x="7266097" y="434339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BFEE635-8FB6-A1D7-5A19-F78A9621621C}"/>
              </a:ext>
            </a:extLst>
          </p:cNvPr>
          <p:cNvSpPr txBox="1"/>
          <p:nvPr/>
        </p:nvSpPr>
        <p:spPr>
          <a:xfrm>
            <a:off x="5677296" y="191588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BA8E603-8BF6-E729-6286-E2F95497E829}"/>
              </a:ext>
            </a:extLst>
          </p:cNvPr>
          <p:cNvSpPr txBox="1"/>
          <p:nvPr/>
        </p:nvSpPr>
        <p:spPr>
          <a:xfrm>
            <a:off x="5655991" y="434339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4B6CFE3-AA03-F259-162D-4ADA098ACBD0}"/>
              </a:ext>
            </a:extLst>
          </p:cNvPr>
          <p:cNvSpPr txBox="1"/>
          <p:nvPr/>
        </p:nvSpPr>
        <p:spPr>
          <a:xfrm>
            <a:off x="3359968" y="30596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5CB4582-774C-8972-5879-BD98A8C47191}"/>
              </a:ext>
            </a:extLst>
          </p:cNvPr>
          <p:cNvSpPr txBox="1"/>
          <p:nvPr/>
        </p:nvSpPr>
        <p:spPr>
          <a:xfrm>
            <a:off x="1857510" y="3059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E7178C-B826-1B09-ED7C-FF0BCD0B1D25}"/>
              </a:ext>
            </a:extLst>
          </p:cNvPr>
          <p:cNvSpPr txBox="1"/>
          <p:nvPr/>
        </p:nvSpPr>
        <p:spPr>
          <a:xfrm>
            <a:off x="1872031" y="43760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C11C68-CCD7-6E5C-4D83-A472E6F35ADC}"/>
              </a:ext>
            </a:extLst>
          </p:cNvPr>
          <p:cNvSpPr txBox="1"/>
          <p:nvPr/>
        </p:nvSpPr>
        <p:spPr>
          <a:xfrm>
            <a:off x="1857510" y="19376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764582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3335C52-697A-15C5-EDB2-8FF8671A1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142551"/>
              </p:ext>
            </p:extLst>
          </p:nvPr>
        </p:nvGraphicFramePr>
        <p:xfrm>
          <a:off x="2229211" y="725078"/>
          <a:ext cx="7536079" cy="5468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773">
                  <a:extLst>
                    <a:ext uri="{9D8B030D-6E8A-4147-A177-3AD203B41FA5}">
                      <a16:colId xmlns:a16="http://schemas.microsoft.com/office/drawing/2014/main" val="2096137963"/>
                    </a:ext>
                  </a:extLst>
                </a:gridCol>
                <a:gridCol w="243627">
                  <a:extLst>
                    <a:ext uri="{9D8B030D-6E8A-4147-A177-3AD203B41FA5}">
                      <a16:colId xmlns:a16="http://schemas.microsoft.com/office/drawing/2014/main" val="3557161292"/>
                    </a:ext>
                  </a:extLst>
                </a:gridCol>
                <a:gridCol w="243627">
                  <a:extLst>
                    <a:ext uri="{9D8B030D-6E8A-4147-A177-3AD203B41FA5}">
                      <a16:colId xmlns:a16="http://schemas.microsoft.com/office/drawing/2014/main" val="1445195837"/>
                    </a:ext>
                  </a:extLst>
                </a:gridCol>
                <a:gridCol w="243627">
                  <a:extLst>
                    <a:ext uri="{9D8B030D-6E8A-4147-A177-3AD203B41FA5}">
                      <a16:colId xmlns:a16="http://schemas.microsoft.com/office/drawing/2014/main" val="592147696"/>
                    </a:ext>
                  </a:extLst>
                </a:gridCol>
                <a:gridCol w="243627">
                  <a:extLst>
                    <a:ext uri="{9D8B030D-6E8A-4147-A177-3AD203B41FA5}">
                      <a16:colId xmlns:a16="http://schemas.microsoft.com/office/drawing/2014/main" val="1354140694"/>
                    </a:ext>
                  </a:extLst>
                </a:gridCol>
                <a:gridCol w="244223">
                  <a:extLst>
                    <a:ext uri="{9D8B030D-6E8A-4147-A177-3AD203B41FA5}">
                      <a16:colId xmlns:a16="http://schemas.microsoft.com/office/drawing/2014/main" val="3278363440"/>
                    </a:ext>
                  </a:extLst>
                </a:gridCol>
                <a:gridCol w="244223">
                  <a:extLst>
                    <a:ext uri="{9D8B030D-6E8A-4147-A177-3AD203B41FA5}">
                      <a16:colId xmlns:a16="http://schemas.microsoft.com/office/drawing/2014/main" val="457953608"/>
                    </a:ext>
                  </a:extLst>
                </a:gridCol>
                <a:gridCol w="244223">
                  <a:extLst>
                    <a:ext uri="{9D8B030D-6E8A-4147-A177-3AD203B41FA5}">
                      <a16:colId xmlns:a16="http://schemas.microsoft.com/office/drawing/2014/main" val="3339829429"/>
                    </a:ext>
                  </a:extLst>
                </a:gridCol>
                <a:gridCol w="244223">
                  <a:extLst>
                    <a:ext uri="{9D8B030D-6E8A-4147-A177-3AD203B41FA5}">
                      <a16:colId xmlns:a16="http://schemas.microsoft.com/office/drawing/2014/main" val="1588438471"/>
                    </a:ext>
                  </a:extLst>
                </a:gridCol>
                <a:gridCol w="244223">
                  <a:extLst>
                    <a:ext uri="{9D8B030D-6E8A-4147-A177-3AD203B41FA5}">
                      <a16:colId xmlns:a16="http://schemas.microsoft.com/office/drawing/2014/main" val="1300647085"/>
                    </a:ext>
                  </a:extLst>
                </a:gridCol>
                <a:gridCol w="244223">
                  <a:extLst>
                    <a:ext uri="{9D8B030D-6E8A-4147-A177-3AD203B41FA5}">
                      <a16:colId xmlns:a16="http://schemas.microsoft.com/office/drawing/2014/main" val="2459842027"/>
                    </a:ext>
                  </a:extLst>
                </a:gridCol>
                <a:gridCol w="244223">
                  <a:extLst>
                    <a:ext uri="{9D8B030D-6E8A-4147-A177-3AD203B41FA5}">
                      <a16:colId xmlns:a16="http://schemas.microsoft.com/office/drawing/2014/main" val="641557814"/>
                    </a:ext>
                  </a:extLst>
                </a:gridCol>
                <a:gridCol w="244223">
                  <a:extLst>
                    <a:ext uri="{9D8B030D-6E8A-4147-A177-3AD203B41FA5}">
                      <a16:colId xmlns:a16="http://schemas.microsoft.com/office/drawing/2014/main" val="3892320"/>
                    </a:ext>
                  </a:extLst>
                </a:gridCol>
                <a:gridCol w="244223">
                  <a:extLst>
                    <a:ext uri="{9D8B030D-6E8A-4147-A177-3AD203B41FA5}">
                      <a16:colId xmlns:a16="http://schemas.microsoft.com/office/drawing/2014/main" val="4207713250"/>
                    </a:ext>
                  </a:extLst>
                </a:gridCol>
                <a:gridCol w="244223">
                  <a:extLst>
                    <a:ext uri="{9D8B030D-6E8A-4147-A177-3AD203B41FA5}">
                      <a16:colId xmlns:a16="http://schemas.microsoft.com/office/drawing/2014/main" val="143570398"/>
                    </a:ext>
                  </a:extLst>
                </a:gridCol>
                <a:gridCol w="244223">
                  <a:extLst>
                    <a:ext uri="{9D8B030D-6E8A-4147-A177-3AD203B41FA5}">
                      <a16:colId xmlns:a16="http://schemas.microsoft.com/office/drawing/2014/main" val="2674674238"/>
                    </a:ext>
                  </a:extLst>
                </a:gridCol>
                <a:gridCol w="244223">
                  <a:extLst>
                    <a:ext uri="{9D8B030D-6E8A-4147-A177-3AD203B41FA5}">
                      <a16:colId xmlns:a16="http://schemas.microsoft.com/office/drawing/2014/main" val="1810602187"/>
                    </a:ext>
                  </a:extLst>
                </a:gridCol>
                <a:gridCol w="244223">
                  <a:extLst>
                    <a:ext uri="{9D8B030D-6E8A-4147-A177-3AD203B41FA5}">
                      <a16:colId xmlns:a16="http://schemas.microsoft.com/office/drawing/2014/main" val="587327739"/>
                    </a:ext>
                  </a:extLst>
                </a:gridCol>
                <a:gridCol w="244223">
                  <a:extLst>
                    <a:ext uri="{9D8B030D-6E8A-4147-A177-3AD203B41FA5}">
                      <a16:colId xmlns:a16="http://schemas.microsoft.com/office/drawing/2014/main" val="271550093"/>
                    </a:ext>
                  </a:extLst>
                </a:gridCol>
                <a:gridCol w="244223">
                  <a:extLst>
                    <a:ext uri="{9D8B030D-6E8A-4147-A177-3AD203B41FA5}">
                      <a16:colId xmlns:a16="http://schemas.microsoft.com/office/drawing/2014/main" val="2477688575"/>
                    </a:ext>
                  </a:extLst>
                </a:gridCol>
                <a:gridCol w="244223">
                  <a:extLst>
                    <a:ext uri="{9D8B030D-6E8A-4147-A177-3AD203B41FA5}">
                      <a16:colId xmlns:a16="http://schemas.microsoft.com/office/drawing/2014/main" val="1264168593"/>
                    </a:ext>
                  </a:extLst>
                </a:gridCol>
                <a:gridCol w="244223">
                  <a:extLst>
                    <a:ext uri="{9D8B030D-6E8A-4147-A177-3AD203B41FA5}">
                      <a16:colId xmlns:a16="http://schemas.microsoft.com/office/drawing/2014/main" val="1350155275"/>
                    </a:ext>
                  </a:extLst>
                </a:gridCol>
                <a:gridCol w="244223">
                  <a:extLst>
                    <a:ext uri="{9D8B030D-6E8A-4147-A177-3AD203B41FA5}">
                      <a16:colId xmlns:a16="http://schemas.microsoft.com/office/drawing/2014/main" val="1798884576"/>
                    </a:ext>
                  </a:extLst>
                </a:gridCol>
                <a:gridCol w="244223">
                  <a:extLst>
                    <a:ext uri="{9D8B030D-6E8A-4147-A177-3AD203B41FA5}">
                      <a16:colId xmlns:a16="http://schemas.microsoft.com/office/drawing/2014/main" val="954034114"/>
                    </a:ext>
                  </a:extLst>
                </a:gridCol>
                <a:gridCol w="244223">
                  <a:extLst>
                    <a:ext uri="{9D8B030D-6E8A-4147-A177-3AD203B41FA5}">
                      <a16:colId xmlns:a16="http://schemas.microsoft.com/office/drawing/2014/main" val="3449391674"/>
                    </a:ext>
                  </a:extLst>
                </a:gridCol>
                <a:gridCol w="244223">
                  <a:extLst>
                    <a:ext uri="{9D8B030D-6E8A-4147-A177-3AD203B41FA5}">
                      <a16:colId xmlns:a16="http://schemas.microsoft.com/office/drawing/2014/main" val="3262772322"/>
                    </a:ext>
                  </a:extLst>
                </a:gridCol>
                <a:gridCol w="244223">
                  <a:extLst>
                    <a:ext uri="{9D8B030D-6E8A-4147-A177-3AD203B41FA5}">
                      <a16:colId xmlns:a16="http://schemas.microsoft.com/office/drawing/2014/main" val="1641240552"/>
                    </a:ext>
                  </a:extLst>
                </a:gridCol>
                <a:gridCol w="244223">
                  <a:extLst>
                    <a:ext uri="{9D8B030D-6E8A-4147-A177-3AD203B41FA5}">
                      <a16:colId xmlns:a16="http://schemas.microsoft.com/office/drawing/2014/main" val="1030048746"/>
                    </a:ext>
                  </a:extLst>
                </a:gridCol>
                <a:gridCol w="244223">
                  <a:extLst>
                    <a:ext uri="{9D8B030D-6E8A-4147-A177-3AD203B41FA5}">
                      <a16:colId xmlns:a16="http://schemas.microsoft.com/office/drawing/2014/main" val="2641836851"/>
                    </a:ext>
                  </a:extLst>
                </a:gridCol>
                <a:gridCol w="244223">
                  <a:extLst>
                    <a:ext uri="{9D8B030D-6E8A-4147-A177-3AD203B41FA5}">
                      <a16:colId xmlns:a16="http://schemas.microsoft.com/office/drawing/2014/main" val="746458368"/>
                    </a:ext>
                  </a:extLst>
                </a:gridCol>
                <a:gridCol w="244223">
                  <a:extLst>
                    <a:ext uri="{9D8B030D-6E8A-4147-A177-3AD203B41FA5}">
                      <a16:colId xmlns:a16="http://schemas.microsoft.com/office/drawing/2014/main" val="4116935957"/>
                    </a:ext>
                  </a:extLst>
                </a:gridCol>
              </a:tblGrid>
              <a:tr h="274215"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00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00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highlight>
                          <a:srgbClr val="00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00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597955"/>
                  </a:ext>
                </a:extLst>
              </a:tr>
              <a:tr h="274215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571966"/>
                  </a:ext>
                </a:extLst>
              </a:tr>
              <a:tr h="274215"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175773"/>
                  </a:ext>
                </a:extLst>
              </a:tr>
              <a:tr h="274215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515219"/>
                  </a:ext>
                </a:extLst>
              </a:tr>
              <a:tr h="266124"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739146"/>
                  </a:ext>
                </a:extLst>
              </a:tr>
              <a:tr h="274215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975116"/>
                  </a:ext>
                </a:extLst>
              </a:tr>
              <a:tr h="274215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888160"/>
                  </a:ext>
                </a:extLst>
              </a:tr>
              <a:tr h="274215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970098"/>
                  </a:ext>
                </a:extLst>
              </a:tr>
              <a:tr h="274215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481015"/>
                  </a:ext>
                </a:extLst>
              </a:tr>
              <a:tr h="274215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04761"/>
                  </a:ext>
                </a:extLst>
              </a:tr>
              <a:tr h="274215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979293"/>
                  </a:ext>
                </a:extLst>
              </a:tr>
              <a:tr h="274215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193263"/>
                  </a:ext>
                </a:extLst>
              </a:tr>
              <a:tr h="274215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885517"/>
                  </a:ext>
                </a:extLst>
              </a:tr>
              <a:tr h="266124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271225"/>
                  </a:ext>
                </a:extLst>
              </a:tr>
              <a:tr h="274215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222439"/>
                  </a:ext>
                </a:extLst>
              </a:tr>
              <a:tr h="274215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078810"/>
                  </a:ext>
                </a:extLst>
              </a:tr>
              <a:tr h="274215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697698"/>
                  </a:ext>
                </a:extLst>
              </a:tr>
              <a:tr h="274215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005284"/>
                  </a:ext>
                </a:extLst>
              </a:tr>
              <a:tr h="274215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081292"/>
                  </a:ext>
                </a:extLst>
              </a:tr>
              <a:tr h="274215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66843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DC992EB-8616-116C-9613-BCF4ECC69297}"/>
              </a:ext>
            </a:extLst>
          </p:cNvPr>
          <p:cNvSpPr txBox="1"/>
          <p:nvPr/>
        </p:nvSpPr>
        <p:spPr>
          <a:xfrm>
            <a:off x="1922382" y="66481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4C9A7E-76FB-601A-1451-32F082EAA2AA}"/>
              </a:ext>
            </a:extLst>
          </p:cNvPr>
          <p:cNvSpPr txBox="1"/>
          <p:nvPr/>
        </p:nvSpPr>
        <p:spPr>
          <a:xfrm>
            <a:off x="1919512" y="122978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BD7E36-6E7E-C83B-45AB-CD1A4C5FAEEF}"/>
              </a:ext>
            </a:extLst>
          </p:cNvPr>
          <p:cNvSpPr txBox="1"/>
          <p:nvPr/>
        </p:nvSpPr>
        <p:spPr>
          <a:xfrm>
            <a:off x="1919512" y="177428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583A7-8CB7-F2A7-9113-070DD1C95DF9}"/>
              </a:ext>
            </a:extLst>
          </p:cNvPr>
          <p:cNvSpPr txBox="1"/>
          <p:nvPr/>
        </p:nvSpPr>
        <p:spPr>
          <a:xfrm>
            <a:off x="1919512" y="231185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93F818-DE5B-065B-EFB8-3C685768C98F}"/>
              </a:ext>
            </a:extLst>
          </p:cNvPr>
          <p:cNvSpPr txBox="1"/>
          <p:nvPr/>
        </p:nvSpPr>
        <p:spPr>
          <a:xfrm>
            <a:off x="1919511" y="289599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BDC192-4992-56F3-209E-B37D0425B068}"/>
              </a:ext>
            </a:extLst>
          </p:cNvPr>
          <p:cNvSpPr txBox="1"/>
          <p:nvPr/>
        </p:nvSpPr>
        <p:spPr>
          <a:xfrm>
            <a:off x="1919511" y="34290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126530-A107-58C0-219F-673238EA5D55}"/>
              </a:ext>
            </a:extLst>
          </p:cNvPr>
          <p:cNvSpPr txBox="1"/>
          <p:nvPr/>
        </p:nvSpPr>
        <p:spPr>
          <a:xfrm>
            <a:off x="1896734" y="395992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788A2E-91B0-B243-021C-D0F1AE6310F2}"/>
              </a:ext>
            </a:extLst>
          </p:cNvPr>
          <p:cNvSpPr txBox="1"/>
          <p:nvPr/>
        </p:nvSpPr>
        <p:spPr>
          <a:xfrm>
            <a:off x="1896734" y="449750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D0F419-81E4-A59C-5445-D58E7A689951}"/>
              </a:ext>
            </a:extLst>
          </p:cNvPr>
          <p:cNvSpPr txBox="1"/>
          <p:nvPr/>
        </p:nvSpPr>
        <p:spPr>
          <a:xfrm>
            <a:off x="1940015" y="5056015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880562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agram&#10;&#10;Description automatically generated">
            <a:extLst>
              <a:ext uri="{FF2B5EF4-FFF2-40B4-BE49-F238E27FC236}">
                <a16:creationId xmlns:a16="http://schemas.microsoft.com/office/drawing/2014/main" id="{95C0BAC1-D64A-D940-9B02-568CDCE68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239" y="678641"/>
            <a:ext cx="10819435" cy="3522969"/>
          </a:xfrm>
          <a:prstGeom prst="rect">
            <a:avLst/>
          </a:prstGeom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F56FBDF-0EAD-0087-0580-4ED6010A67B0}"/>
              </a:ext>
            </a:extLst>
          </p:cNvPr>
          <p:cNvSpPr/>
          <p:nvPr/>
        </p:nvSpPr>
        <p:spPr>
          <a:xfrm>
            <a:off x="1702501" y="2558005"/>
            <a:ext cx="335666" cy="300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8EBEAD-D919-29F3-53EB-BF4ECDA6C1C1}"/>
              </a:ext>
            </a:extLst>
          </p:cNvPr>
          <p:cNvSpPr/>
          <p:nvPr/>
        </p:nvSpPr>
        <p:spPr>
          <a:xfrm>
            <a:off x="1702501" y="1215342"/>
            <a:ext cx="335666" cy="300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7DCB9E-4AA7-92E4-8494-635315405DAE}"/>
              </a:ext>
            </a:extLst>
          </p:cNvPr>
          <p:cNvSpPr/>
          <p:nvPr/>
        </p:nvSpPr>
        <p:spPr>
          <a:xfrm>
            <a:off x="1749824" y="3808072"/>
            <a:ext cx="335666" cy="300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DAB1F0-2060-265A-31D1-12E965A301DC}"/>
              </a:ext>
            </a:extLst>
          </p:cNvPr>
          <p:cNvSpPr/>
          <p:nvPr/>
        </p:nvSpPr>
        <p:spPr>
          <a:xfrm>
            <a:off x="2654579" y="3865944"/>
            <a:ext cx="335666" cy="300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80EF6A-0EB2-3EAC-38A9-B20891CAF14D}"/>
              </a:ext>
            </a:extLst>
          </p:cNvPr>
          <p:cNvSpPr/>
          <p:nvPr/>
        </p:nvSpPr>
        <p:spPr>
          <a:xfrm>
            <a:off x="2527257" y="2610094"/>
            <a:ext cx="335666" cy="300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1D9F7B5-89B2-E735-6F2B-796D33865990}"/>
              </a:ext>
            </a:extLst>
          </p:cNvPr>
          <p:cNvSpPr/>
          <p:nvPr/>
        </p:nvSpPr>
        <p:spPr>
          <a:xfrm>
            <a:off x="3443587" y="2575368"/>
            <a:ext cx="335666" cy="300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9D6658-E013-8A98-E03F-28243834AE53}"/>
              </a:ext>
            </a:extLst>
          </p:cNvPr>
          <p:cNvSpPr/>
          <p:nvPr/>
        </p:nvSpPr>
        <p:spPr>
          <a:xfrm>
            <a:off x="2527257" y="1221130"/>
            <a:ext cx="335666" cy="300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A088180-AA03-52A9-E30E-1B82E7C6FADC}"/>
              </a:ext>
            </a:extLst>
          </p:cNvPr>
          <p:cNvSpPr/>
          <p:nvPr/>
        </p:nvSpPr>
        <p:spPr>
          <a:xfrm>
            <a:off x="3443587" y="1186404"/>
            <a:ext cx="335666" cy="300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EB2BA4-485B-AD32-58B6-30E25BB4CD99}"/>
              </a:ext>
            </a:extLst>
          </p:cNvPr>
          <p:cNvSpPr/>
          <p:nvPr/>
        </p:nvSpPr>
        <p:spPr>
          <a:xfrm>
            <a:off x="4352049" y="1221130"/>
            <a:ext cx="335666" cy="300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84303BC-6B46-002B-C850-E0596E1AF227}"/>
              </a:ext>
            </a:extLst>
          </p:cNvPr>
          <p:cNvSpPr/>
          <p:nvPr/>
        </p:nvSpPr>
        <p:spPr>
          <a:xfrm>
            <a:off x="5268379" y="1186404"/>
            <a:ext cx="335666" cy="300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8FED52-8BC8-C873-C052-3763EBA2BC42}"/>
              </a:ext>
            </a:extLst>
          </p:cNvPr>
          <p:cNvSpPr/>
          <p:nvPr/>
        </p:nvSpPr>
        <p:spPr>
          <a:xfrm>
            <a:off x="4352049" y="2578262"/>
            <a:ext cx="335666" cy="300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3CCCA55-503F-E638-B567-346B44D5D54B}"/>
              </a:ext>
            </a:extLst>
          </p:cNvPr>
          <p:cNvSpPr/>
          <p:nvPr/>
        </p:nvSpPr>
        <p:spPr>
          <a:xfrm>
            <a:off x="5268379" y="2543536"/>
            <a:ext cx="335666" cy="300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DA2DD9-9484-8066-A27A-22DA08706C71}"/>
              </a:ext>
            </a:extLst>
          </p:cNvPr>
          <p:cNvSpPr/>
          <p:nvPr/>
        </p:nvSpPr>
        <p:spPr>
          <a:xfrm>
            <a:off x="6665931" y="2578262"/>
            <a:ext cx="335666" cy="300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B7AD1C-D8FA-44E1-F05B-11E04302B549}"/>
              </a:ext>
            </a:extLst>
          </p:cNvPr>
          <p:cNvSpPr/>
          <p:nvPr/>
        </p:nvSpPr>
        <p:spPr>
          <a:xfrm>
            <a:off x="7582261" y="2543536"/>
            <a:ext cx="335666" cy="300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8127BDE-1AB0-E4DD-FE27-FBC17394F0D9}"/>
              </a:ext>
            </a:extLst>
          </p:cNvPr>
          <p:cNvSpPr/>
          <p:nvPr/>
        </p:nvSpPr>
        <p:spPr>
          <a:xfrm>
            <a:off x="8457084" y="2549324"/>
            <a:ext cx="335666" cy="300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0C888B-4026-7513-EC27-7227C32168CC}"/>
              </a:ext>
            </a:extLst>
          </p:cNvPr>
          <p:cNvSpPr/>
          <p:nvPr/>
        </p:nvSpPr>
        <p:spPr>
          <a:xfrm>
            <a:off x="9331907" y="2575368"/>
            <a:ext cx="335666" cy="300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2E3D9E-D592-ADBD-2538-EAD9A0E6C96A}"/>
              </a:ext>
            </a:extLst>
          </p:cNvPr>
          <p:cNvSpPr/>
          <p:nvPr/>
        </p:nvSpPr>
        <p:spPr>
          <a:xfrm>
            <a:off x="10165223" y="2592731"/>
            <a:ext cx="335666" cy="300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9D8B76F-5331-ED12-6072-F0EA0D61577A}"/>
              </a:ext>
            </a:extLst>
          </p:cNvPr>
          <p:cNvSpPr/>
          <p:nvPr/>
        </p:nvSpPr>
        <p:spPr>
          <a:xfrm>
            <a:off x="11081553" y="2558005"/>
            <a:ext cx="335666" cy="300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41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ble&#10;&#10;Description automatically generated">
            <a:extLst>
              <a:ext uri="{FF2B5EF4-FFF2-40B4-BE49-F238E27FC236}">
                <a16:creationId xmlns:a16="http://schemas.microsoft.com/office/drawing/2014/main" id="{AC6FF27A-D453-0061-978E-77C6DC0A14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729" y="0"/>
            <a:ext cx="2666679" cy="295700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233509E-F257-F2EC-35F3-911E72E6AEF6}"/>
              </a:ext>
            </a:extLst>
          </p:cNvPr>
          <p:cNvSpPr/>
          <p:nvPr/>
        </p:nvSpPr>
        <p:spPr>
          <a:xfrm>
            <a:off x="1184699" y="3745166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0|3|3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0148D2-2093-ADB6-275A-E43601B19E3C}"/>
              </a:ext>
            </a:extLst>
          </p:cNvPr>
          <p:cNvSpPr/>
          <p:nvPr/>
        </p:nvSpPr>
        <p:spPr>
          <a:xfrm>
            <a:off x="2374737" y="2957004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3|4|14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D29224-32C5-A60E-E911-E0257C21A397}"/>
              </a:ext>
            </a:extLst>
          </p:cNvPr>
          <p:cNvSpPr/>
          <p:nvPr/>
        </p:nvSpPr>
        <p:spPr>
          <a:xfrm>
            <a:off x="2374737" y="4498366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3|7|10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28E0F2-59D2-907D-DA33-A0D7F55364C8}"/>
              </a:ext>
            </a:extLst>
          </p:cNvPr>
          <p:cNvSpPr/>
          <p:nvPr/>
        </p:nvSpPr>
        <p:spPr>
          <a:xfrm>
            <a:off x="3564775" y="2957003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7|2|16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EDFA1A-6AC6-E4B0-7670-88D113C30BD2}"/>
              </a:ext>
            </a:extLst>
          </p:cNvPr>
          <p:cNvSpPr/>
          <p:nvPr/>
        </p:nvSpPr>
        <p:spPr>
          <a:xfrm>
            <a:off x="3564775" y="4121600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10|6|16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5BC88AC-DE25-2C7B-F930-3DB003524F6F}"/>
              </a:ext>
            </a:extLst>
          </p:cNvPr>
          <p:cNvSpPr/>
          <p:nvPr/>
        </p:nvSpPr>
        <p:spPr>
          <a:xfrm>
            <a:off x="3564775" y="5286197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10|1|21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F4ECD1C-C8EF-7CB7-9CA0-16FED80F3D3A}"/>
              </a:ext>
            </a:extLst>
          </p:cNvPr>
          <p:cNvSpPr/>
          <p:nvPr/>
        </p:nvSpPr>
        <p:spPr>
          <a:xfrm>
            <a:off x="4754813" y="3502063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16|3|19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1B319D-831B-8825-3088-B947153F8A52}"/>
              </a:ext>
            </a:extLst>
          </p:cNvPr>
          <p:cNvSpPr/>
          <p:nvPr/>
        </p:nvSpPr>
        <p:spPr>
          <a:xfrm>
            <a:off x="5919420" y="3502063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19|2|21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53F01F-8420-6851-D42B-B9F44F1FC081}"/>
              </a:ext>
            </a:extLst>
          </p:cNvPr>
          <p:cNvSpPr/>
          <p:nvPr/>
        </p:nvSpPr>
        <p:spPr>
          <a:xfrm>
            <a:off x="7298737" y="4116073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21|1|22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4D5F42F-7948-3D1B-3E70-AA7D0E8B5B95}"/>
              </a:ext>
            </a:extLst>
          </p:cNvPr>
          <p:cNvCxnSpPr>
            <a:cxnSpLocks/>
          </p:cNvCxnSpPr>
          <p:nvPr/>
        </p:nvCxnSpPr>
        <p:spPr>
          <a:xfrm flipV="1">
            <a:off x="1990611" y="3599727"/>
            <a:ext cx="384126" cy="63644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A489170-C6CB-B5D8-8519-B000D857A787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1994233" y="4429205"/>
            <a:ext cx="380504" cy="59610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FE65BE6-C7DD-15DF-23D2-977C978FB3D9}"/>
              </a:ext>
            </a:extLst>
          </p:cNvPr>
          <p:cNvCxnSpPr>
            <a:cxnSpLocks/>
          </p:cNvCxnSpPr>
          <p:nvPr/>
        </p:nvCxnSpPr>
        <p:spPr>
          <a:xfrm flipV="1">
            <a:off x="3180649" y="4649757"/>
            <a:ext cx="384126" cy="63644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909C546-D96E-4592-C7D7-7D2C220A7A1B}"/>
              </a:ext>
            </a:extLst>
          </p:cNvPr>
          <p:cNvCxnSpPr>
            <a:cxnSpLocks/>
          </p:cNvCxnSpPr>
          <p:nvPr/>
        </p:nvCxnSpPr>
        <p:spPr>
          <a:xfrm>
            <a:off x="3184271" y="5479235"/>
            <a:ext cx="380504" cy="59610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42C289D-724C-9C0D-A344-FAF4995FDB01}"/>
              </a:ext>
            </a:extLst>
          </p:cNvPr>
          <p:cNvCxnSpPr>
            <a:cxnSpLocks/>
          </p:cNvCxnSpPr>
          <p:nvPr/>
        </p:nvCxnSpPr>
        <p:spPr>
          <a:xfrm>
            <a:off x="3204940" y="3577942"/>
            <a:ext cx="371410" cy="102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CC587DC-3E2C-A7D7-A5B8-51EAC9DC6F49}"/>
              </a:ext>
            </a:extLst>
          </p:cNvPr>
          <p:cNvCxnSpPr>
            <a:cxnSpLocks/>
          </p:cNvCxnSpPr>
          <p:nvPr/>
        </p:nvCxnSpPr>
        <p:spPr>
          <a:xfrm>
            <a:off x="4385884" y="3399314"/>
            <a:ext cx="380504" cy="59610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B8B8632-97E2-88FA-B887-9169223ECFF7}"/>
              </a:ext>
            </a:extLst>
          </p:cNvPr>
          <p:cNvCxnSpPr>
            <a:cxnSpLocks/>
          </p:cNvCxnSpPr>
          <p:nvPr/>
        </p:nvCxnSpPr>
        <p:spPr>
          <a:xfrm flipV="1">
            <a:off x="4396118" y="4133934"/>
            <a:ext cx="384126" cy="63644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1B2C4F8-CBA2-ADB7-C2BF-FA29092CFF5D}"/>
              </a:ext>
            </a:extLst>
          </p:cNvPr>
          <p:cNvCxnSpPr>
            <a:cxnSpLocks/>
          </p:cNvCxnSpPr>
          <p:nvPr/>
        </p:nvCxnSpPr>
        <p:spPr>
          <a:xfrm>
            <a:off x="5577920" y="4030934"/>
            <a:ext cx="371410" cy="102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7A15752-D8CB-B4C0-8E19-63BCC786ED54}"/>
              </a:ext>
            </a:extLst>
          </p:cNvPr>
          <p:cNvCxnSpPr>
            <a:cxnSpLocks/>
          </p:cNvCxnSpPr>
          <p:nvPr/>
        </p:nvCxnSpPr>
        <p:spPr>
          <a:xfrm flipV="1">
            <a:off x="4385884" y="4908890"/>
            <a:ext cx="2801994" cy="101374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401D6C4-69A2-5D0D-7A73-BFF5BD719A17}"/>
              </a:ext>
            </a:extLst>
          </p:cNvPr>
          <p:cNvCxnSpPr>
            <a:cxnSpLocks/>
          </p:cNvCxnSpPr>
          <p:nvPr/>
        </p:nvCxnSpPr>
        <p:spPr>
          <a:xfrm>
            <a:off x="6763479" y="4105863"/>
            <a:ext cx="535258" cy="3411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5404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3335C52-697A-15C5-EDB2-8FF8671A1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239836"/>
              </p:ext>
            </p:extLst>
          </p:nvPr>
        </p:nvGraphicFramePr>
        <p:xfrm>
          <a:off x="2229212" y="725079"/>
          <a:ext cx="6301320" cy="5098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855">
                  <a:extLst>
                    <a:ext uri="{9D8B030D-6E8A-4147-A177-3AD203B41FA5}">
                      <a16:colId xmlns:a16="http://schemas.microsoft.com/office/drawing/2014/main" val="2096137963"/>
                    </a:ext>
                  </a:extLst>
                </a:gridCol>
                <a:gridCol w="285855">
                  <a:extLst>
                    <a:ext uri="{9D8B030D-6E8A-4147-A177-3AD203B41FA5}">
                      <a16:colId xmlns:a16="http://schemas.microsoft.com/office/drawing/2014/main" val="3557161292"/>
                    </a:ext>
                  </a:extLst>
                </a:gridCol>
                <a:gridCol w="285855">
                  <a:extLst>
                    <a:ext uri="{9D8B030D-6E8A-4147-A177-3AD203B41FA5}">
                      <a16:colId xmlns:a16="http://schemas.microsoft.com/office/drawing/2014/main" val="592147696"/>
                    </a:ext>
                  </a:extLst>
                </a:gridCol>
                <a:gridCol w="285855">
                  <a:extLst>
                    <a:ext uri="{9D8B030D-6E8A-4147-A177-3AD203B41FA5}">
                      <a16:colId xmlns:a16="http://schemas.microsoft.com/office/drawing/2014/main" val="1354140694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3278363440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457953608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3339829429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1588438471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1300647085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2459842027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641557814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3892320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4207713250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143570398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2674674238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1810602187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587327739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271550093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2477688575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1264168593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1353956137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3495517870"/>
                    </a:ext>
                  </a:extLst>
                </a:gridCol>
              </a:tblGrid>
              <a:tr h="255693"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00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00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00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3597955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5571966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7175773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1515219"/>
                  </a:ext>
                </a:extLst>
              </a:tr>
              <a:tr h="248148"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3739146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975116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1888160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970098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6481015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404761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0979293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193263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0885517"/>
                  </a:ext>
                </a:extLst>
              </a:tr>
              <a:tr h="248148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7271225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4222439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078810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697698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005284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081292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66843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DC992EB-8616-116C-9613-BCF4ECC69297}"/>
              </a:ext>
            </a:extLst>
          </p:cNvPr>
          <p:cNvSpPr txBox="1"/>
          <p:nvPr/>
        </p:nvSpPr>
        <p:spPr>
          <a:xfrm>
            <a:off x="1922382" y="66481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4C9A7E-76FB-601A-1451-32F082EAA2AA}"/>
              </a:ext>
            </a:extLst>
          </p:cNvPr>
          <p:cNvSpPr txBox="1"/>
          <p:nvPr/>
        </p:nvSpPr>
        <p:spPr>
          <a:xfrm>
            <a:off x="1919512" y="117644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BD7E36-6E7E-C83B-45AB-CD1A4C5FAEEF}"/>
              </a:ext>
            </a:extLst>
          </p:cNvPr>
          <p:cNvSpPr txBox="1"/>
          <p:nvPr/>
        </p:nvSpPr>
        <p:spPr>
          <a:xfrm>
            <a:off x="1930398" y="16880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583A7-8CB7-F2A7-9113-070DD1C95DF9}"/>
              </a:ext>
            </a:extLst>
          </p:cNvPr>
          <p:cNvSpPr txBox="1"/>
          <p:nvPr/>
        </p:nvSpPr>
        <p:spPr>
          <a:xfrm>
            <a:off x="1919512" y="219969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93F818-DE5B-065B-EFB8-3C685768C98F}"/>
              </a:ext>
            </a:extLst>
          </p:cNvPr>
          <p:cNvSpPr txBox="1"/>
          <p:nvPr/>
        </p:nvSpPr>
        <p:spPr>
          <a:xfrm>
            <a:off x="1919512" y="271132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BDC192-4992-56F3-209E-B37D0425B068}"/>
              </a:ext>
            </a:extLst>
          </p:cNvPr>
          <p:cNvSpPr txBox="1"/>
          <p:nvPr/>
        </p:nvSpPr>
        <p:spPr>
          <a:xfrm>
            <a:off x="1919512" y="320702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126530-A107-58C0-219F-673238EA5D55}"/>
              </a:ext>
            </a:extLst>
          </p:cNvPr>
          <p:cNvSpPr txBox="1"/>
          <p:nvPr/>
        </p:nvSpPr>
        <p:spPr>
          <a:xfrm>
            <a:off x="1896734" y="373458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788A2E-91B0-B243-021C-D0F1AE6310F2}"/>
              </a:ext>
            </a:extLst>
          </p:cNvPr>
          <p:cNvSpPr txBox="1"/>
          <p:nvPr/>
        </p:nvSpPr>
        <p:spPr>
          <a:xfrm>
            <a:off x="1896734" y="424620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0C6081-7AB3-FB1C-DECE-3548952E078C}"/>
              </a:ext>
            </a:extLst>
          </p:cNvPr>
          <p:cNvSpPr txBox="1"/>
          <p:nvPr/>
        </p:nvSpPr>
        <p:spPr>
          <a:xfrm>
            <a:off x="1940015" y="4757836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61083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, receipt&#10;&#10;Description automatically generated">
            <a:extLst>
              <a:ext uri="{FF2B5EF4-FFF2-40B4-BE49-F238E27FC236}">
                <a16:creationId xmlns:a16="http://schemas.microsoft.com/office/drawing/2014/main" id="{F9C01856-D233-8D13-1855-8232E2C23E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53" y="0"/>
            <a:ext cx="6007100" cy="29083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E2484D4-12E0-6764-7236-15C27F9C6861}"/>
              </a:ext>
            </a:extLst>
          </p:cNvPr>
          <p:cNvSpPr/>
          <p:nvPr/>
        </p:nvSpPr>
        <p:spPr>
          <a:xfrm>
            <a:off x="825883" y="3422758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0|2|2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0037D8-15AB-F4A0-127C-62B10A45D292}"/>
              </a:ext>
            </a:extLst>
          </p:cNvPr>
          <p:cNvSpPr/>
          <p:nvPr/>
        </p:nvSpPr>
        <p:spPr>
          <a:xfrm>
            <a:off x="825883" y="4767351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0|1|2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0D515F-6C0A-3E02-F1B1-03AEC990626A}"/>
              </a:ext>
            </a:extLst>
          </p:cNvPr>
          <p:cNvSpPr/>
          <p:nvPr/>
        </p:nvSpPr>
        <p:spPr>
          <a:xfrm>
            <a:off x="2182050" y="3422757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2|1|16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B2DE20-61FB-2A23-8818-77F3BC5FD80E}"/>
              </a:ext>
            </a:extLst>
          </p:cNvPr>
          <p:cNvSpPr/>
          <p:nvPr/>
        </p:nvSpPr>
        <p:spPr>
          <a:xfrm>
            <a:off x="2182050" y="4767351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2|2|4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D27DB9-D77E-7FD8-5C6C-F6E1BD4C572F}"/>
              </a:ext>
            </a:extLst>
          </p:cNvPr>
          <p:cNvSpPr/>
          <p:nvPr/>
        </p:nvSpPr>
        <p:spPr>
          <a:xfrm>
            <a:off x="3538217" y="4767351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4|1|5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23080E-F7B2-814E-32C2-7418B2939168}"/>
              </a:ext>
            </a:extLst>
          </p:cNvPr>
          <p:cNvSpPr/>
          <p:nvPr/>
        </p:nvSpPr>
        <p:spPr>
          <a:xfrm>
            <a:off x="4894384" y="4240408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5|6|11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8F7585-058F-0073-5406-231B6D708958}"/>
              </a:ext>
            </a:extLst>
          </p:cNvPr>
          <p:cNvSpPr/>
          <p:nvPr/>
        </p:nvSpPr>
        <p:spPr>
          <a:xfrm>
            <a:off x="4894384" y="5572516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5|1|11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6297E89-C042-267E-59F2-F82FECC3110B}"/>
              </a:ext>
            </a:extLst>
          </p:cNvPr>
          <p:cNvSpPr/>
          <p:nvPr/>
        </p:nvSpPr>
        <p:spPr>
          <a:xfrm>
            <a:off x="6217453" y="4767350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11|2|13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DCF105-C0A4-F37F-3F62-82F27B026BBB}"/>
              </a:ext>
            </a:extLst>
          </p:cNvPr>
          <p:cNvSpPr/>
          <p:nvPr/>
        </p:nvSpPr>
        <p:spPr>
          <a:xfrm>
            <a:off x="7454318" y="4767350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13|2|15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6DDCAE-7259-536B-D391-9A7B62F5F108}"/>
              </a:ext>
            </a:extLst>
          </p:cNvPr>
          <p:cNvSpPr/>
          <p:nvPr/>
        </p:nvSpPr>
        <p:spPr>
          <a:xfrm>
            <a:off x="8691183" y="4767350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J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15|1|16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9BBB13D-3C5B-A64F-B3D4-F6B91E7BF88E}"/>
              </a:ext>
            </a:extLst>
          </p:cNvPr>
          <p:cNvCxnSpPr>
            <a:cxnSpLocks/>
            <a:stCxn id="3" idx="3"/>
            <a:endCxn id="6" idx="1"/>
          </p:cNvCxnSpPr>
          <p:nvPr/>
        </p:nvCxnSpPr>
        <p:spPr>
          <a:xfrm flipV="1">
            <a:off x="1631795" y="3949700"/>
            <a:ext cx="550255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6AEC2E7-A3F0-BA8E-2464-976956EE5139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1631795" y="5294294"/>
            <a:ext cx="550255" cy="1851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412152D-A21D-459F-99EB-8B5E65BC09D3}"/>
              </a:ext>
            </a:extLst>
          </p:cNvPr>
          <p:cNvCxnSpPr/>
          <p:nvPr/>
        </p:nvCxnSpPr>
        <p:spPr>
          <a:xfrm>
            <a:off x="1906922" y="3949699"/>
            <a:ext cx="0" cy="13445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3B3C31B-A49E-16DB-61B9-266E32D9810B}"/>
              </a:ext>
            </a:extLst>
          </p:cNvPr>
          <p:cNvCxnSpPr>
            <a:cxnSpLocks/>
          </p:cNvCxnSpPr>
          <p:nvPr/>
        </p:nvCxnSpPr>
        <p:spPr>
          <a:xfrm flipV="1">
            <a:off x="2987962" y="5275779"/>
            <a:ext cx="550255" cy="1851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A95262C-46AD-7262-75FE-9F353614D6FC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4373288" y="4767351"/>
            <a:ext cx="521096" cy="51768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1129FCA-0BE8-BFF0-4F35-964EADC5716C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4389518" y="5563258"/>
            <a:ext cx="504866" cy="53620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94D186A-B20E-50BE-1839-C04DF574685E}"/>
              </a:ext>
            </a:extLst>
          </p:cNvPr>
          <p:cNvCxnSpPr>
            <a:cxnSpLocks/>
          </p:cNvCxnSpPr>
          <p:nvPr/>
        </p:nvCxnSpPr>
        <p:spPr>
          <a:xfrm>
            <a:off x="5700296" y="4776606"/>
            <a:ext cx="504866" cy="53620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6671693-CA40-249F-7EF6-FA44A04561B3}"/>
              </a:ext>
            </a:extLst>
          </p:cNvPr>
          <p:cNvCxnSpPr>
            <a:cxnSpLocks/>
          </p:cNvCxnSpPr>
          <p:nvPr/>
        </p:nvCxnSpPr>
        <p:spPr>
          <a:xfrm flipV="1">
            <a:off x="5714598" y="5563258"/>
            <a:ext cx="490564" cy="536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C12F950-BACA-EC1D-31BD-5B61602E1B62}"/>
              </a:ext>
            </a:extLst>
          </p:cNvPr>
          <p:cNvCxnSpPr>
            <a:cxnSpLocks/>
            <a:endCxn id="12" idx="1"/>
          </p:cNvCxnSpPr>
          <p:nvPr/>
        </p:nvCxnSpPr>
        <p:spPr>
          <a:xfrm>
            <a:off x="7023810" y="5275779"/>
            <a:ext cx="430508" cy="185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1CAF525-3EC1-8438-2244-BBCE8D4F1329}"/>
              </a:ext>
            </a:extLst>
          </p:cNvPr>
          <p:cNvCxnSpPr>
            <a:cxnSpLocks/>
          </p:cNvCxnSpPr>
          <p:nvPr/>
        </p:nvCxnSpPr>
        <p:spPr>
          <a:xfrm>
            <a:off x="8270298" y="5285036"/>
            <a:ext cx="430508" cy="185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7720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3335C52-697A-15C5-EDB2-8FF8671A1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602662"/>
              </p:ext>
            </p:extLst>
          </p:nvPr>
        </p:nvGraphicFramePr>
        <p:xfrm>
          <a:off x="2229212" y="725079"/>
          <a:ext cx="6301320" cy="5098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855">
                  <a:extLst>
                    <a:ext uri="{9D8B030D-6E8A-4147-A177-3AD203B41FA5}">
                      <a16:colId xmlns:a16="http://schemas.microsoft.com/office/drawing/2014/main" val="2096137963"/>
                    </a:ext>
                  </a:extLst>
                </a:gridCol>
                <a:gridCol w="285855">
                  <a:extLst>
                    <a:ext uri="{9D8B030D-6E8A-4147-A177-3AD203B41FA5}">
                      <a16:colId xmlns:a16="http://schemas.microsoft.com/office/drawing/2014/main" val="3557161292"/>
                    </a:ext>
                  </a:extLst>
                </a:gridCol>
                <a:gridCol w="285855">
                  <a:extLst>
                    <a:ext uri="{9D8B030D-6E8A-4147-A177-3AD203B41FA5}">
                      <a16:colId xmlns:a16="http://schemas.microsoft.com/office/drawing/2014/main" val="592147696"/>
                    </a:ext>
                  </a:extLst>
                </a:gridCol>
                <a:gridCol w="285855">
                  <a:extLst>
                    <a:ext uri="{9D8B030D-6E8A-4147-A177-3AD203B41FA5}">
                      <a16:colId xmlns:a16="http://schemas.microsoft.com/office/drawing/2014/main" val="1354140694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3278363440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457953608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3339829429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1588438471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1300647085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2459842027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641557814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3892320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4207713250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143570398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2674674238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1810602187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587327739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271550093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2477688575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1264168593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1353956137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3495517870"/>
                    </a:ext>
                  </a:extLst>
                </a:gridCol>
              </a:tblGrid>
              <a:tr h="255693"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00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00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00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3597955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5571966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7175773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1515219"/>
                  </a:ext>
                </a:extLst>
              </a:tr>
              <a:tr h="248148"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3739146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975116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1888160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970098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6481015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404761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0979293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193263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0885517"/>
                  </a:ext>
                </a:extLst>
              </a:tr>
              <a:tr h="248148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7271225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4222439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6078810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8697698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9005284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0081292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366843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DC992EB-8616-116C-9613-BCF4ECC69297}"/>
              </a:ext>
            </a:extLst>
          </p:cNvPr>
          <p:cNvSpPr txBox="1"/>
          <p:nvPr/>
        </p:nvSpPr>
        <p:spPr>
          <a:xfrm>
            <a:off x="1922382" y="66481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4C9A7E-76FB-601A-1451-32F082EAA2AA}"/>
              </a:ext>
            </a:extLst>
          </p:cNvPr>
          <p:cNvSpPr txBox="1"/>
          <p:nvPr/>
        </p:nvSpPr>
        <p:spPr>
          <a:xfrm>
            <a:off x="1919512" y="117644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BD7E36-6E7E-C83B-45AB-CD1A4C5FAEEF}"/>
              </a:ext>
            </a:extLst>
          </p:cNvPr>
          <p:cNvSpPr txBox="1"/>
          <p:nvPr/>
        </p:nvSpPr>
        <p:spPr>
          <a:xfrm>
            <a:off x="1930398" y="16880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583A7-8CB7-F2A7-9113-070DD1C95DF9}"/>
              </a:ext>
            </a:extLst>
          </p:cNvPr>
          <p:cNvSpPr txBox="1"/>
          <p:nvPr/>
        </p:nvSpPr>
        <p:spPr>
          <a:xfrm>
            <a:off x="1919512" y="219969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93F818-DE5B-065B-EFB8-3C685768C98F}"/>
              </a:ext>
            </a:extLst>
          </p:cNvPr>
          <p:cNvSpPr txBox="1"/>
          <p:nvPr/>
        </p:nvSpPr>
        <p:spPr>
          <a:xfrm>
            <a:off x="1919512" y="271132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BDC192-4992-56F3-209E-B37D0425B068}"/>
              </a:ext>
            </a:extLst>
          </p:cNvPr>
          <p:cNvSpPr txBox="1"/>
          <p:nvPr/>
        </p:nvSpPr>
        <p:spPr>
          <a:xfrm>
            <a:off x="1919512" y="320702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126530-A107-58C0-219F-673238EA5D55}"/>
              </a:ext>
            </a:extLst>
          </p:cNvPr>
          <p:cNvSpPr txBox="1"/>
          <p:nvPr/>
        </p:nvSpPr>
        <p:spPr>
          <a:xfrm>
            <a:off x="1896734" y="373458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788A2E-91B0-B243-021C-D0F1AE6310F2}"/>
              </a:ext>
            </a:extLst>
          </p:cNvPr>
          <p:cNvSpPr txBox="1"/>
          <p:nvPr/>
        </p:nvSpPr>
        <p:spPr>
          <a:xfrm>
            <a:off x="1896734" y="424620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0C6081-7AB3-FB1C-DECE-3548952E078C}"/>
              </a:ext>
            </a:extLst>
          </p:cNvPr>
          <p:cNvSpPr txBox="1"/>
          <p:nvPr/>
        </p:nvSpPr>
        <p:spPr>
          <a:xfrm>
            <a:off x="1940015" y="4757836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3A03D7-B032-9217-EE23-80DF7055E333}"/>
              </a:ext>
            </a:extLst>
          </p:cNvPr>
          <p:cNvSpPr txBox="1"/>
          <p:nvPr/>
        </p:nvSpPr>
        <p:spPr>
          <a:xfrm>
            <a:off x="1940015" y="5269464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601125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4FD0E84-1EEA-73FF-A04A-C37D7585FBC6}"/>
              </a:ext>
            </a:extLst>
          </p:cNvPr>
          <p:cNvSpPr/>
          <p:nvPr/>
        </p:nvSpPr>
        <p:spPr>
          <a:xfrm>
            <a:off x="283551" y="4394523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0|3|3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B24DD0F-A465-66F2-0E76-E9E8D2B81431}"/>
              </a:ext>
            </a:extLst>
          </p:cNvPr>
          <p:cNvCxnSpPr>
            <a:cxnSpLocks/>
          </p:cNvCxnSpPr>
          <p:nvPr/>
        </p:nvCxnSpPr>
        <p:spPr>
          <a:xfrm>
            <a:off x="1112032" y="4921465"/>
            <a:ext cx="47822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9D423D8C-91B3-0957-C114-E0A75CA3A350}"/>
              </a:ext>
            </a:extLst>
          </p:cNvPr>
          <p:cNvSpPr/>
          <p:nvPr/>
        </p:nvSpPr>
        <p:spPr>
          <a:xfrm>
            <a:off x="1678515" y="4394522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3|2|5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38144A3-ADD2-CCAE-FEF7-9083D309D9DA}"/>
              </a:ext>
            </a:extLst>
          </p:cNvPr>
          <p:cNvCxnSpPr>
            <a:cxnSpLocks/>
          </p:cNvCxnSpPr>
          <p:nvPr/>
        </p:nvCxnSpPr>
        <p:spPr>
          <a:xfrm>
            <a:off x="2506996" y="4921464"/>
            <a:ext cx="47822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4C7C3822-C688-2491-199A-68E4BA0520BD}"/>
              </a:ext>
            </a:extLst>
          </p:cNvPr>
          <p:cNvSpPr/>
          <p:nvPr/>
        </p:nvSpPr>
        <p:spPr>
          <a:xfrm>
            <a:off x="3073479" y="4394522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5|1|12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EA306D2-A6DD-0887-2E7C-754DA4B1670B}"/>
              </a:ext>
            </a:extLst>
          </p:cNvPr>
          <p:cNvCxnSpPr>
            <a:cxnSpLocks/>
          </p:cNvCxnSpPr>
          <p:nvPr/>
        </p:nvCxnSpPr>
        <p:spPr>
          <a:xfrm flipV="1">
            <a:off x="2506996" y="3736284"/>
            <a:ext cx="478229" cy="8754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FAFD85EE-9975-52E1-D545-FBAB91E3016C}"/>
              </a:ext>
            </a:extLst>
          </p:cNvPr>
          <p:cNvSpPr/>
          <p:nvPr/>
        </p:nvSpPr>
        <p:spPr>
          <a:xfrm>
            <a:off x="3073479" y="3209342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5|2|9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9A73826-28F0-186E-074E-B25AA676ADC0}"/>
              </a:ext>
            </a:extLst>
          </p:cNvPr>
          <p:cNvCxnSpPr>
            <a:cxnSpLocks/>
          </p:cNvCxnSpPr>
          <p:nvPr/>
        </p:nvCxnSpPr>
        <p:spPr>
          <a:xfrm>
            <a:off x="2506996" y="5231172"/>
            <a:ext cx="478229" cy="87547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62CDE0FD-ABEE-A611-FC6F-D2B67BD6E84B}"/>
              </a:ext>
            </a:extLst>
          </p:cNvPr>
          <p:cNvSpPr/>
          <p:nvPr/>
        </p:nvSpPr>
        <p:spPr>
          <a:xfrm>
            <a:off x="3073479" y="5579702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J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5|1|6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591B101-A12C-E618-0AA7-324A6AC1FAD1}"/>
              </a:ext>
            </a:extLst>
          </p:cNvPr>
          <p:cNvCxnSpPr>
            <a:cxnSpLocks/>
          </p:cNvCxnSpPr>
          <p:nvPr/>
        </p:nvCxnSpPr>
        <p:spPr>
          <a:xfrm>
            <a:off x="3924529" y="3736284"/>
            <a:ext cx="47822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29BA0FC5-E629-C251-3799-8BFF0BA9882B}"/>
              </a:ext>
            </a:extLst>
          </p:cNvPr>
          <p:cNvSpPr/>
          <p:nvPr/>
        </p:nvSpPr>
        <p:spPr>
          <a:xfrm>
            <a:off x="4402758" y="3209342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7|2|11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25170C-7771-4B9C-1198-CF53D193226E}"/>
              </a:ext>
            </a:extLst>
          </p:cNvPr>
          <p:cNvSpPr/>
          <p:nvPr/>
        </p:nvSpPr>
        <p:spPr>
          <a:xfrm>
            <a:off x="4402758" y="5579701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6|7|13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92E0A8B-03C3-CACF-0E4F-62D600E58654}"/>
              </a:ext>
            </a:extLst>
          </p:cNvPr>
          <p:cNvCxnSpPr>
            <a:cxnSpLocks/>
          </p:cNvCxnSpPr>
          <p:nvPr/>
        </p:nvCxnSpPr>
        <p:spPr>
          <a:xfrm>
            <a:off x="3924528" y="6112440"/>
            <a:ext cx="47822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2689B9D-6A11-5472-BCCB-7CB0B49B3670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5327939" y="2682400"/>
            <a:ext cx="596924" cy="8874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40FCADEB-823A-9394-4EB1-C00CC73339DE}"/>
              </a:ext>
            </a:extLst>
          </p:cNvPr>
          <p:cNvSpPr/>
          <p:nvPr/>
        </p:nvSpPr>
        <p:spPr>
          <a:xfrm>
            <a:off x="5924863" y="2155457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9|1|12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8E58220-1DDC-4B17-0048-2DD8C0186C75}"/>
              </a:ext>
            </a:extLst>
          </p:cNvPr>
          <p:cNvSpPr/>
          <p:nvPr/>
        </p:nvSpPr>
        <p:spPr>
          <a:xfrm>
            <a:off x="5935889" y="3340637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9|1|12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8B5DC05-3E81-FAB1-6807-404A28B7DD57}"/>
              </a:ext>
            </a:extLst>
          </p:cNvPr>
          <p:cNvCxnSpPr>
            <a:cxnSpLocks/>
            <a:endCxn id="23" idx="1"/>
          </p:cNvCxnSpPr>
          <p:nvPr/>
        </p:nvCxnSpPr>
        <p:spPr>
          <a:xfrm>
            <a:off x="5316403" y="3736284"/>
            <a:ext cx="619486" cy="13129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91B2A8F8-D25A-C659-7FD0-942231F93DD2}"/>
              </a:ext>
            </a:extLst>
          </p:cNvPr>
          <p:cNvSpPr/>
          <p:nvPr/>
        </p:nvSpPr>
        <p:spPr>
          <a:xfrm>
            <a:off x="5935889" y="1013946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7|2|13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8507BAB-ED1F-AEB3-AA66-1B3983271A69}"/>
              </a:ext>
            </a:extLst>
          </p:cNvPr>
          <p:cNvCxnSpPr>
            <a:cxnSpLocks/>
          </p:cNvCxnSpPr>
          <p:nvPr/>
        </p:nvCxnSpPr>
        <p:spPr>
          <a:xfrm flipV="1">
            <a:off x="3594531" y="1736035"/>
            <a:ext cx="2209921" cy="138465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B734B83F-A8F4-8E05-06A2-E901D524B42D}"/>
              </a:ext>
            </a:extLst>
          </p:cNvPr>
          <p:cNvSpPr/>
          <p:nvPr/>
        </p:nvSpPr>
        <p:spPr>
          <a:xfrm>
            <a:off x="7756378" y="3340637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10|1|13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6AF71EF-5A9C-F27C-9C97-F2E06A5BE734}"/>
              </a:ext>
            </a:extLst>
          </p:cNvPr>
          <p:cNvCxnSpPr>
            <a:cxnSpLocks/>
          </p:cNvCxnSpPr>
          <p:nvPr/>
        </p:nvCxnSpPr>
        <p:spPr>
          <a:xfrm flipV="1">
            <a:off x="3924528" y="4394522"/>
            <a:ext cx="3735229" cy="81594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5589DB5-17A3-2D9A-419D-0AC4F4B30A09}"/>
              </a:ext>
            </a:extLst>
          </p:cNvPr>
          <p:cNvCxnSpPr>
            <a:cxnSpLocks/>
          </p:cNvCxnSpPr>
          <p:nvPr/>
        </p:nvCxnSpPr>
        <p:spPr>
          <a:xfrm>
            <a:off x="6788300" y="3868460"/>
            <a:ext cx="87145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A5995F0-DF19-FE8F-0038-61787B644440}"/>
              </a:ext>
            </a:extLst>
          </p:cNvPr>
          <p:cNvCxnSpPr>
            <a:cxnSpLocks/>
          </p:cNvCxnSpPr>
          <p:nvPr/>
        </p:nvCxnSpPr>
        <p:spPr>
          <a:xfrm>
            <a:off x="6788300" y="2682399"/>
            <a:ext cx="871457" cy="88740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D651FB9B-84D4-AF40-DA53-4D428559BF7D}"/>
              </a:ext>
            </a:extLst>
          </p:cNvPr>
          <p:cNvSpPr/>
          <p:nvPr/>
        </p:nvSpPr>
        <p:spPr>
          <a:xfrm>
            <a:off x="9804509" y="3335391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13|1|14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A70947B-482B-488E-2AFA-BBD2B396ADDD}"/>
              </a:ext>
            </a:extLst>
          </p:cNvPr>
          <p:cNvCxnSpPr>
            <a:cxnSpLocks/>
          </p:cNvCxnSpPr>
          <p:nvPr/>
        </p:nvCxnSpPr>
        <p:spPr>
          <a:xfrm>
            <a:off x="8676735" y="3867784"/>
            <a:ext cx="99735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6AFA8EC-6712-EE96-8F68-FD9CF89B329B}"/>
              </a:ext>
            </a:extLst>
          </p:cNvPr>
          <p:cNvCxnSpPr>
            <a:cxnSpLocks/>
          </p:cNvCxnSpPr>
          <p:nvPr/>
        </p:nvCxnSpPr>
        <p:spPr>
          <a:xfrm>
            <a:off x="6765325" y="1477076"/>
            <a:ext cx="2908762" cy="194680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5B0E69E7-DF56-CD6B-5021-4A1184890667}"/>
              </a:ext>
            </a:extLst>
          </p:cNvPr>
          <p:cNvCxnSpPr>
            <a:cxnSpLocks/>
          </p:cNvCxnSpPr>
          <p:nvPr/>
        </p:nvCxnSpPr>
        <p:spPr>
          <a:xfrm flipV="1">
            <a:off x="5356413" y="4326011"/>
            <a:ext cx="4317674" cy="18547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9100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71" y="137038"/>
            <a:ext cx="7190495" cy="678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058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3335C52-697A-15C5-EDB2-8FF8671A1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99189"/>
              </p:ext>
            </p:extLst>
          </p:nvPr>
        </p:nvGraphicFramePr>
        <p:xfrm>
          <a:off x="2229212" y="725079"/>
          <a:ext cx="6301320" cy="58658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855">
                  <a:extLst>
                    <a:ext uri="{9D8B030D-6E8A-4147-A177-3AD203B41FA5}">
                      <a16:colId xmlns:a16="http://schemas.microsoft.com/office/drawing/2014/main" val="2096137963"/>
                    </a:ext>
                  </a:extLst>
                </a:gridCol>
                <a:gridCol w="285855">
                  <a:extLst>
                    <a:ext uri="{9D8B030D-6E8A-4147-A177-3AD203B41FA5}">
                      <a16:colId xmlns:a16="http://schemas.microsoft.com/office/drawing/2014/main" val="3557161292"/>
                    </a:ext>
                  </a:extLst>
                </a:gridCol>
                <a:gridCol w="285855">
                  <a:extLst>
                    <a:ext uri="{9D8B030D-6E8A-4147-A177-3AD203B41FA5}">
                      <a16:colId xmlns:a16="http://schemas.microsoft.com/office/drawing/2014/main" val="592147696"/>
                    </a:ext>
                  </a:extLst>
                </a:gridCol>
                <a:gridCol w="285855">
                  <a:extLst>
                    <a:ext uri="{9D8B030D-6E8A-4147-A177-3AD203B41FA5}">
                      <a16:colId xmlns:a16="http://schemas.microsoft.com/office/drawing/2014/main" val="1354140694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3278363440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457953608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3339829429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1588438471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1300647085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2459842027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641557814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3892320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4207713250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143570398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2674674238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1810602187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587327739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271550093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2477688575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1264168593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1353956137"/>
                    </a:ext>
                  </a:extLst>
                </a:gridCol>
                <a:gridCol w="286550">
                  <a:extLst>
                    <a:ext uri="{9D8B030D-6E8A-4147-A177-3AD203B41FA5}">
                      <a16:colId xmlns:a16="http://schemas.microsoft.com/office/drawing/2014/main" val="3495517870"/>
                    </a:ext>
                  </a:extLst>
                </a:gridCol>
              </a:tblGrid>
              <a:tr h="255693"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00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00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00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3597955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5571966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7175773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1515219"/>
                  </a:ext>
                </a:extLst>
              </a:tr>
              <a:tr h="248148"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3739146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975116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1888160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970098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6481015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404761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0979293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193263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0885517"/>
                  </a:ext>
                </a:extLst>
              </a:tr>
              <a:tr h="248148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7271225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100" dirty="0">
                        <a:effectLst/>
                        <a:highlight>
                          <a:srgbClr val="FFFF00"/>
                        </a:highlight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4222439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6078810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8697698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9005284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0081292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003119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5457530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3668433"/>
                  </a:ext>
                </a:extLst>
              </a:tr>
              <a:tr h="255693"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effectLst/>
                        <a:latin typeface="Trebuchet MS" panose="020B070302020209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8116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DC992EB-8616-116C-9613-BCF4ECC69297}"/>
              </a:ext>
            </a:extLst>
          </p:cNvPr>
          <p:cNvSpPr txBox="1"/>
          <p:nvPr/>
        </p:nvSpPr>
        <p:spPr>
          <a:xfrm>
            <a:off x="1922382" y="66481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4C9A7E-76FB-601A-1451-32F082EAA2AA}"/>
              </a:ext>
            </a:extLst>
          </p:cNvPr>
          <p:cNvSpPr txBox="1"/>
          <p:nvPr/>
        </p:nvSpPr>
        <p:spPr>
          <a:xfrm>
            <a:off x="1919512" y="117644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BD7E36-6E7E-C83B-45AB-CD1A4C5FAEEF}"/>
              </a:ext>
            </a:extLst>
          </p:cNvPr>
          <p:cNvSpPr txBox="1"/>
          <p:nvPr/>
        </p:nvSpPr>
        <p:spPr>
          <a:xfrm>
            <a:off x="1930398" y="16880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583A7-8CB7-F2A7-9113-070DD1C95DF9}"/>
              </a:ext>
            </a:extLst>
          </p:cNvPr>
          <p:cNvSpPr txBox="1"/>
          <p:nvPr/>
        </p:nvSpPr>
        <p:spPr>
          <a:xfrm>
            <a:off x="1919512" y="219969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93F818-DE5B-065B-EFB8-3C685768C98F}"/>
              </a:ext>
            </a:extLst>
          </p:cNvPr>
          <p:cNvSpPr txBox="1"/>
          <p:nvPr/>
        </p:nvSpPr>
        <p:spPr>
          <a:xfrm>
            <a:off x="1919512" y="271132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BDC192-4992-56F3-209E-B37D0425B068}"/>
              </a:ext>
            </a:extLst>
          </p:cNvPr>
          <p:cNvSpPr txBox="1"/>
          <p:nvPr/>
        </p:nvSpPr>
        <p:spPr>
          <a:xfrm>
            <a:off x="1919512" y="320702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126530-A107-58C0-219F-673238EA5D55}"/>
              </a:ext>
            </a:extLst>
          </p:cNvPr>
          <p:cNvSpPr txBox="1"/>
          <p:nvPr/>
        </p:nvSpPr>
        <p:spPr>
          <a:xfrm>
            <a:off x="1896734" y="373458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788A2E-91B0-B243-021C-D0F1AE6310F2}"/>
              </a:ext>
            </a:extLst>
          </p:cNvPr>
          <p:cNvSpPr txBox="1"/>
          <p:nvPr/>
        </p:nvSpPr>
        <p:spPr>
          <a:xfrm>
            <a:off x="1896734" y="424620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0C6081-7AB3-FB1C-DECE-3548952E078C}"/>
              </a:ext>
            </a:extLst>
          </p:cNvPr>
          <p:cNvSpPr txBox="1"/>
          <p:nvPr/>
        </p:nvSpPr>
        <p:spPr>
          <a:xfrm>
            <a:off x="1940015" y="4757836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3A03D7-B032-9217-EE23-80DF7055E333}"/>
              </a:ext>
            </a:extLst>
          </p:cNvPr>
          <p:cNvSpPr txBox="1"/>
          <p:nvPr/>
        </p:nvSpPr>
        <p:spPr>
          <a:xfrm>
            <a:off x="1940015" y="5269464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542723-5DA9-E9C8-0946-D5B0E3F3D613}"/>
              </a:ext>
            </a:extLst>
          </p:cNvPr>
          <p:cNvSpPr txBox="1"/>
          <p:nvPr/>
        </p:nvSpPr>
        <p:spPr>
          <a:xfrm>
            <a:off x="1919512" y="576516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11DA1E-3169-6D84-E182-9C8A2E69E6F5}"/>
              </a:ext>
            </a:extLst>
          </p:cNvPr>
          <p:cNvSpPr txBox="1"/>
          <p:nvPr/>
        </p:nvSpPr>
        <p:spPr>
          <a:xfrm>
            <a:off x="1911496" y="6257157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759622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agram&#10;&#10;Description automatically generated">
            <a:extLst>
              <a:ext uri="{FF2B5EF4-FFF2-40B4-BE49-F238E27FC236}">
                <a16:creationId xmlns:a16="http://schemas.microsoft.com/office/drawing/2014/main" id="{FBC0A7CF-476A-B073-F68D-F85BA29B1A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97730"/>
            <a:ext cx="11938000" cy="423870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1A70255-1094-54CE-9720-C2A0AC71997E}"/>
              </a:ext>
            </a:extLst>
          </p:cNvPr>
          <p:cNvSpPr txBox="1"/>
          <p:nvPr/>
        </p:nvSpPr>
        <p:spPr>
          <a:xfrm>
            <a:off x="2730500" y="27477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A0E27C-1895-F786-CBC6-4D599CAADD3B}"/>
              </a:ext>
            </a:extLst>
          </p:cNvPr>
          <p:cNvSpPr txBox="1"/>
          <p:nvPr/>
        </p:nvSpPr>
        <p:spPr>
          <a:xfrm>
            <a:off x="2730500" y="15034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C055DA-38A4-F974-2813-BACF5849B9C1}"/>
              </a:ext>
            </a:extLst>
          </p:cNvPr>
          <p:cNvSpPr txBox="1"/>
          <p:nvPr/>
        </p:nvSpPr>
        <p:spPr>
          <a:xfrm>
            <a:off x="7795648" y="15034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4D4F2F-CF74-BA4D-14B0-50D130144EF5}"/>
              </a:ext>
            </a:extLst>
          </p:cNvPr>
          <p:cNvSpPr txBox="1"/>
          <p:nvPr/>
        </p:nvSpPr>
        <p:spPr>
          <a:xfrm>
            <a:off x="5238427" y="27477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93006C-253D-C67A-5B28-849606B9FC16}"/>
              </a:ext>
            </a:extLst>
          </p:cNvPr>
          <p:cNvSpPr txBox="1"/>
          <p:nvPr/>
        </p:nvSpPr>
        <p:spPr>
          <a:xfrm>
            <a:off x="5238427" y="39920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850095-013F-14E3-1389-A2802AC92CA6}"/>
              </a:ext>
            </a:extLst>
          </p:cNvPr>
          <p:cNvSpPr txBox="1"/>
          <p:nvPr/>
        </p:nvSpPr>
        <p:spPr>
          <a:xfrm>
            <a:off x="7795648" y="48005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DFC35D-C143-3962-2E2D-61B32778C72B}"/>
              </a:ext>
            </a:extLst>
          </p:cNvPr>
          <p:cNvSpPr txBox="1"/>
          <p:nvPr/>
        </p:nvSpPr>
        <p:spPr>
          <a:xfrm>
            <a:off x="7795648" y="32443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EDD708-8637-D56E-DCAC-C45D5EC4ACD3}"/>
              </a:ext>
            </a:extLst>
          </p:cNvPr>
          <p:cNvSpPr txBox="1"/>
          <p:nvPr/>
        </p:nvSpPr>
        <p:spPr>
          <a:xfrm>
            <a:off x="10228882" y="274775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C341CE-9366-D801-E083-715D108B46CC}"/>
              </a:ext>
            </a:extLst>
          </p:cNvPr>
          <p:cNvSpPr txBox="1"/>
          <p:nvPr/>
        </p:nvSpPr>
        <p:spPr>
          <a:xfrm>
            <a:off x="11313762" y="274775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20D447-F1EA-2F93-779B-8B2AD9E3DF65}"/>
              </a:ext>
            </a:extLst>
          </p:cNvPr>
          <p:cNvSpPr txBox="1"/>
          <p:nvPr/>
        </p:nvSpPr>
        <p:spPr>
          <a:xfrm>
            <a:off x="8803037" y="150340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3ADD10-5B97-F999-3DCD-9AD3103146E6}"/>
              </a:ext>
            </a:extLst>
          </p:cNvPr>
          <p:cNvSpPr txBox="1"/>
          <p:nvPr/>
        </p:nvSpPr>
        <p:spPr>
          <a:xfrm>
            <a:off x="8803037" y="324433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4424296-0C6B-9873-2C50-747D2230D770}"/>
              </a:ext>
            </a:extLst>
          </p:cNvPr>
          <p:cNvSpPr txBox="1"/>
          <p:nvPr/>
        </p:nvSpPr>
        <p:spPr>
          <a:xfrm>
            <a:off x="8803037" y="480059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E9F91A-699B-6FC2-A2E2-FA68C44895BB}"/>
              </a:ext>
            </a:extLst>
          </p:cNvPr>
          <p:cNvSpPr txBox="1"/>
          <p:nvPr/>
        </p:nvSpPr>
        <p:spPr>
          <a:xfrm>
            <a:off x="6248683" y="274775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D255C3-F3C4-CBF7-84E4-EBAF6588EF9C}"/>
              </a:ext>
            </a:extLst>
          </p:cNvPr>
          <p:cNvSpPr txBox="1"/>
          <p:nvPr/>
        </p:nvSpPr>
        <p:spPr>
          <a:xfrm>
            <a:off x="3737889" y="150340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35D047-F719-9C85-9A7C-CB6CB22924CE}"/>
              </a:ext>
            </a:extLst>
          </p:cNvPr>
          <p:cNvSpPr txBox="1"/>
          <p:nvPr/>
        </p:nvSpPr>
        <p:spPr>
          <a:xfrm>
            <a:off x="6199730" y="39920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8C12092-3D8B-3597-CEFD-F2D3471BE8EA}"/>
              </a:ext>
            </a:extLst>
          </p:cNvPr>
          <p:cNvSpPr txBox="1"/>
          <p:nvPr/>
        </p:nvSpPr>
        <p:spPr>
          <a:xfrm>
            <a:off x="3737889" y="27709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2C74FF-2685-671D-224A-5E4FE0164A95}"/>
              </a:ext>
            </a:extLst>
          </p:cNvPr>
          <p:cNvSpPr txBox="1"/>
          <p:nvPr/>
        </p:nvSpPr>
        <p:spPr>
          <a:xfrm>
            <a:off x="1227095" y="27709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20861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6E0FBD22-D820-769D-211C-752D4AFF5E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312" y="128845"/>
            <a:ext cx="7772400" cy="292477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D07063A-E38F-5E7C-1E85-95852AAF843C}"/>
              </a:ext>
            </a:extLst>
          </p:cNvPr>
          <p:cNvSpPr/>
          <p:nvPr/>
        </p:nvSpPr>
        <p:spPr>
          <a:xfrm>
            <a:off x="1099131" y="5366288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0|15|15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7618DD-BDD1-9A46-F2B0-E0B90089E340}"/>
              </a:ext>
            </a:extLst>
          </p:cNvPr>
          <p:cNvSpPr/>
          <p:nvPr/>
        </p:nvSpPr>
        <p:spPr>
          <a:xfrm>
            <a:off x="1099131" y="3804385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0|5|12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396408-40AC-D84D-E418-A706AB778564}"/>
              </a:ext>
            </a:extLst>
          </p:cNvPr>
          <p:cNvSpPr/>
          <p:nvPr/>
        </p:nvSpPr>
        <p:spPr>
          <a:xfrm>
            <a:off x="2386728" y="3804382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5|2|14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2D37F6-D658-C9E7-1469-67635912C2AE}"/>
              </a:ext>
            </a:extLst>
          </p:cNvPr>
          <p:cNvSpPr/>
          <p:nvPr/>
        </p:nvSpPr>
        <p:spPr>
          <a:xfrm>
            <a:off x="3674325" y="3804383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7|1|15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9E7ACC6-3F6A-88EB-7E60-0BA449F17B75}"/>
              </a:ext>
            </a:extLst>
          </p:cNvPr>
          <p:cNvSpPr/>
          <p:nvPr/>
        </p:nvSpPr>
        <p:spPr>
          <a:xfrm>
            <a:off x="5138851" y="4414390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15|20|35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1446250-DF24-7ABA-C197-F1237528EB28}"/>
              </a:ext>
            </a:extLst>
          </p:cNvPr>
          <p:cNvSpPr/>
          <p:nvPr/>
        </p:nvSpPr>
        <p:spPr>
          <a:xfrm>
            <a:off x="6518200" y="3804384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35|10|45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EA4C24-6BE3-2047-5942-62BE15551B9F}"/>
              </a:ext>
            </a:extLst>
          </p:cNvPr>
          <p:cNvSpPr/>
          <p:nvPr/>
        </p:nvSpPr>
        <p:spPr>
          <a:xfrm>
            <a:off x="6518200" y="5082095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35|5|45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A5A13D-8405-FE82-042E-6323C9833A06}"/>
              </a:ext>
            </a:extLst>
          </p:cNvPr>
          <p:cNvSpPr/>
          <p:nvPr/>
        </p:nvSpPr>
        <p:spPr>
          <a:xfrm>
            <a:off x="8067902" y="4414390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45|10|55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B33AF91-A4E6-897A-B527-B180B660EF86}"/>
              </a:ext>
            </a:extLst>
          </p:cNvPr>
          <p:cNvCxnSpPr/>
          <p:nvPr/>
        </p:nvCxnSpPr>
        <p:spPr>
          <a:xfrm flipV="1">
            <a:off x="1936039" y="5082095"/>
            <a:ext cx="3116408" cy="105388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6143B16-CE4E-7504-A76C-A810A9B577AC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991447" y="4331324"/>
            <a:ext cx="395281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35AEBD5-E08C-D117-717D-B2C4E312C37A}"/>
              </a:ext>
            </a:extLst>
          </p:cNvPr>
          <p:cNvCxnSpPr>
            <a:cxnSpLocks/>
          </p:cNvCxnSpPr>
          <p:nvPr/>
        </p:nvCxnSpPr>
        <p:spPr>
          <a:xfrm>
            <a:off x="3244224" y="4344240"/>
            <a:ext cx="395281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BF117D0-F6A3-81C1-47F4-3588A223C5DB}"/>
              </a:ext>
            </a:extLst>
          </p:cNvPr>
          <p:cNvCxnSpPr>
            <a:cxnSpLocks/>
          </p:cNvCxnSpPr>
          <p:nvPr/>
        </p:nvCxnSpPr>
        <p:spPr>
          <a:xfrm>
            <a:off x="4557728" y="4414390"/>
            <a:ext cx="494719" cy="29877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90758DE-287C-C34F-1BB7-8527125DAA80}"/>
              </a:ext>
            </a:extLst>
          </p:cNvPr>
          <p:cNvCxnSpPr>
            <a:cxnSpLocks/>
          </p:cNvCxnSpPr>
          <p:nvPr/>
        </p:nvCxnSpPr>
        <p:spPr>
          <a:xfrm>
            <a:off x="6023481" y="5104877"/>
            <a:ext cx="494719" cy="29877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B077BDC-1DF0-45A2-A61E-E000BC736348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6031167" y="4331327"/>
            <a:ext cx="487033" cy="52694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88871C7-3390-B70E-2C4B-3591F4A060E6}"/>
              </a:ext>
            </a:extLst>
          </p:cNvPr>
          <p:cNvCxnSpPr>
            <a:cxnSpLocks/>
          </p:cNvCxnSpPr>
          <p:nvPr/>
        </p:nvCxnSpPr>
        <p:spPr>
          <a:xfrm flipV="1">
            <a:off x="7473057" y="5082095"/>
            <a:ext cx="424492" cy="4248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CE89EB0-08C5-3129-B586-7B86278088E1}"/>
              </a:ext>
            </a:extLst>
          </p:cNvPr>
          <p:cNvCxnSpPr>
            <a:cxnSpLocks/>
          </p:cNvCxnSpPr>
          <p:nvPr/>
        </p:nvCxnSpPr>
        <p:spPr>
          <a:xfrm>
            <a:off x="7466685" y="4406553"/>
            <a:ext cx="494719" cy="29877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030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076857B1-80ED-2F7B-C22D-6E38DCF12B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863" y="394131"/>
            <a:ext cx="5771766" cy="444456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E8AE8EC-D787-A027-8708-6264A0085BDB}"/>
              </a:ext>
            </a:extLst>
          </p:cNvPr>
          <p:cNvSpPr/>
          <p:nvPr/>
        </p:nvSpPr>
        <p:spPr>
          <a:xfrm>
            <a:off x="529371" y="1429485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0|2|2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7809784-6B32-912B-F2CA-9C03C4A83678}"/>
              </a:ext>
            </a:extLst>
          </p:cNvPr>
          <p:cNvCxnSpPr>
            <a:cxnSpLocks/>
          </p:cNvCxnSpPr>
          <p:nvPr/>
        </p:nvCxnSpPr>
        <p:spPr>
          <a:xfrm flipV="1">
            <a:off x="1421687" y="1956423"/>
            <a:ext cx="59761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4CBE336E-8C49-3A21-635E-449C5D96D368}"/>
              </a:ext>
            </a:extLst>
          </p:cNvPr>
          <p:cNvSpPr/>
          <p:nvPr/>
        </p:nvSpPr>
        <p:spPr>
          <a:xfrm>
            <a:off x="540158" y="2724885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0|0.5|1.5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31C54F7-8E01-B5C7-A181-C81C604FAA3F}"/>
              </a:ext>
            </a:extLst>
          </p:cNvPr>
          <p:cNvCxnSpPr>
            <a:cxnSpLocks/>
          </p:cNvCxnSpPr>
          <p:nvPr/>
        </p:nvCxnSpPr>
        <p:spPr>
          <a:xfrm>
            <a:off x="1432474" y="3251824"/>
            <a:ext cx="58682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06863599-E4CB-EB76-4CA3-483057EFBC07}"/>
              </a:ext>
            </a:extLst>
          </p:cNvPr>
          <p:cNvSpPr/>
          <p:nvPr/>
        </p:nvSpPr>
        <p:spPr>
          <a:xfrm>
            <a:off x="2163363" y="2724885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0.5|1|2.5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12745AB-2FD6-98BD-64EB-605A51B427B3}"/>
              </a:ext>
            </a:extLst>
          </p:cNvPr>
          <p:cNvCxnSpPr>
            <a:cxnSpLocks/>
          </p:cNvCxnSpPr>
          <p:nvPr/>
        </p:nvCxnSpPr>
        <p:spPr>
          <a:xfrm flipV="1">
            <a:off x="3055679" y="2616414"/>
            <a:ext cx="446156" cy="6354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D3CB192F-45B7-868C-8CF5-B4DDFD086458}"/>
              </a:ext>
            </a:extLst>
          </p:cNvPr>
          <p:cNvSpPr/>
          <p:nvPr/>
        </p:nvSpPr>
        <p:spPr>
          <a:xfrm>
            <a:off x="2163363" y="3893285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0.5|1|2.5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58D3E44-C8C9-6127-7220-0BC62B53A045}"/>
              </a:ext>
            </a:extLst>
          </p:cNvPr>
          <p:cNvCxnSpPr>
            <a:cxnSpLocks/>
          </p:cNvCxnSpPr>
          <p:nvPr/>
        </p:nvCxnSpPr>
        <p:spPr>
          <a:xfrm>
            <a:off x="3055679" y="4420224"/>
            <a:ext cx="395281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8EAF7397-21D1-0EB6-6128-2A76CDEDADCF}"/>
              </a:ext>
            </a:extLst>
          </p:cNvPr>
          <p:cNvSpPr/>
          <p:nvPr/>
        </p:nvSpPr>
        <p:spPr>
          <a:xfrm>
            <a:off x="2163362" y="1429481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2|0.5|2.5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8369C26-6425-7E6F-C3C4-E73020A2C25D}"/>
              </a:ext>
            </a:extLst>
          </p:cNvPr>
          <p:cNvCxnSpPr>
            <a:cxnSpLocks/>
          </p:cNvCxnSpPr>
          <p:nvPr/>
        </p:nvCxnSpPr>
        <p:spPr>
          <a:xfrm>
            <a:off x="1463867" y="3429000"/>
            <a:ext cx="555433" cy="99122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D3144C1-E6F9-DBF5-26F3-F4B2062DEFE6}"/>
              </a:ext>
            </a:extLst>
          </p:cNvPr>
          <p:cNvCxnSpPr>
            <a:cxnSpLocks/>
          </p:cNvCxnSpPr>
          <p:nvPr/>
        </p:nvCxnSpPr>
        <p:spPr>
          <a:xfrm flipV="1">
            <a:off x="1477000" y="2108512"/>
            <a:ext cx="542300" cy="100205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E9B013D-BCDE-A85F-A9E9-5A8AFD524C9F}"/>
              </a:ext>
            </a:extLst>
          </p:cNvPr>
          <p:cNvCxnSpPr>
            <a:cxnSpLocks/>
          </p:cNvCxnSpPr>
          <p:nvPr/>
        </p:nvCxnSpPr>
        <p:spPr>
          <a:xfrm>
            <a:off x="3084813" y="1956423"/>
            <a:ext cx="472172" cy="48135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3D27B5FF-0EDE-45FC-530C-CB2DEA82525D}"/>
              </a:ext>
            </a:extLst>
          </p:cNvPr>
          <p:cNvSpPr/>
          <p:nvPr/>
        </p:nvSpPr>
        <p:spPr>
          <a:xfrm>
            <a:off x="3547266" y="3893281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1.5|0.5|4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5E4DC57-BAFA-A155-EEF6-EB0A57A69D4D}"/>
              </a:ext>
            </a:extLst>
          </p:cNvPr>
          <p:cNvCxnSpPr>
            <a:cxnSpLocks/>
            <a:endCxn id="26" idx="1"/>
          </p:cNvCxnSpPr>
          <p:nvPr/>
        </p:nvCxnSpPr>
        <p:spPr>
          <a:xfrm flipV="1">
            <a:off x="4439582" y="3461062"/>
            <a:ext cx="460615" cy="95915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3CB07480-A60D-40EB-6250-C4E724CA4020}"/>
              </a:ext>
            </a:extLst>
          </p:cNvPr>
          <p:cNvSpPr/>
          <p:nvPr/>
        </p:nvSpPr>
        <p:spPr>
          <a:xfrm>
            <a:off x="3602416" y="2089472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2.5|1.5|4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AC47235-114C-D9BE-A5E3-C2EAA2FB2BC9}"/>
              </a:ext>
            </a:extLst>
          </p:cNvPr>
          <p:cNvCxnSpPr>
            <a:cxnSpLocks/>
          </p:cNvCxnSpPr>
          <p:nvPr/>
        </p:nvCxnSpPr>
        <p:spPr>
          <a:xfrm>
            <a:off x="4508909" y="2609538"/>
            <a:ext cx="391288" cy="58805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4B2FC497-B2B5-9B91-9033-C1251F958095}"/>
              </a:ext>
            </a:extLst>
          </p:cNvPr>
          <p:cNvSpPr/>
          <p:nvPr/>
        </p:nvSpPr>
        <p:spPr>
          <a:xfrm>
            <a:off x="4900197" y="2934119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4|0.5|4.5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0635CEC-E33A-4C00-D109-1B8B137943AD}"/>
              </a:ext>
            </a:extLst>
          </p:cNvPr>
          <p:cNvCxnSpPr>
            <a:cxnSpLocks/>
          </p:cNvCxnSpPr>
          <p:nvPr/>
        </p:nvCxnSpPr>
        <p:spPr>
          <a:xfrm flipV="1">
            <a:off x="3055679" y="3021975"/>
            <a:ext cx="501306" cy="11696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5960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7E17604A-A507-3587-F9B3-E294495842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68" y="-1997683"/>
            <a:ext cx="6057900" cy="28956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8BBC352-A5AE-0B93-9532-3D149F457E03}"/>
              </a:ext>
            </a:extLst>
          </p:cNvPr>
          <p:cNvSpPr/>
          <p:nvPr/>
        </p:nvSpPr>
        <p:spPr>
          <a:xfrm>
            <a:off x="223489" y="3629723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0|15|90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4C4083D-1742-82F0-D67E-8F001EDA8F93}"/>
              </a:ext>
            </a:extLst>
          </p:cNvPr>
          <p:cNvCxnSpPr>
            <a:cxnSpLocks/>
          </p:cNvCxnSpPr>
          <p:nvPr/>
        </p:nvCxnSpPr>
        <p:spPr>
          <a:xfrm>
            <a:off x="1115805" y="4156662"/>
            <a:ext cx="2028839" cy="13985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32D0262-FCBD-A49B-6D83-6920DEAD736D}"/>
              </a:ext>
            </a:extLst>
          </p:cNvPr>
          <p:cNvSpPr/>
          <p:nvPr/>
        </p:nvSpPr>
        <p:spPr>
          <a:xfrm>
            <a:off x="223489" y="5555166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0|30|30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A39BF8A-4E53-1B57-55E3-04AD2D0A50AA}"/>
              </a:ext>
            </a:extLst>
          </p:cNvPr>
          <p:cNvCxnSpPr>
            <a:cxnSpLocks/>
          </p:cNvCxnSpPr>
          <p:nvPr/>
        </p:nvCxnSpPr>
        <p:spPr>
          <a:xfrm>
            <a:off x="1115805" y="6082105"/>
            <a:ext cx="395281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1B7BA039-C8FF-D6FB-7B38-DCCFC53DA4D7}"/>
              </a:ext>
            </a:extLst>
          </p:cNvPr>
          <p:cNvSpPr/>
          <p:nvPr/>
        </p:nvSpPr>
        <p:spPr>
          <a:xfrm>
            <a:off x="1597490" y="5555162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30|60|90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FC3CE43-01C5-370E-65EA-ADB19388547F}"/>
              </a:ext>
            </a:extLst>
          </p:cNvPr>
          <p:cNvCxnSpPr>
            <a:cxnSpLocks/>
          </p:cNvCxnSpPr>
          <p:nvPr/>
        </p:nvCxnSpPr>
        <p:spPr>
          <a:xfrm flipV="1">
            <a:off x="2489806" y="5954751"/>
            <a:ext cx="654838" cy="1273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F097C01A-9E1A-BC78-7CB0-78603A93DD32}"/>
              </a:ext>
            </a:extLst>
          </p:cNvPr>
          <p:cNvSpPr/>
          <p:nvPr/>
        </p:nvSpPr>
        <p:spPr>
          <a:xfrm>
            <a:off x="3289545" y="3039589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15|10|100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9BD743-D1FE-5705-12B3-E41A07C968CD}"/>
              </a:ext>
            </a:extLst>
          </p:cNvPr>
          <p:cNvSpPr/>
          <p:nvPr/>
        </p:nvSpPr>
        <p:spPr>
          <a:xfrm>
            <a:off x="3288065" y="1845334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15|10|100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740F406-BBC1-7E81-0851-03151AB044CE}"/>
              </a:ext>
            </a:extLst>
          </p:cNvPr>
          <p:cNvSpPr/>
          <p:nvPr/>
        </p:nvSpPr>
        <p:spPr>
          <a:xfrm>
            <a:off x="3288065" y="4233844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15|5|100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40304D7-52B1-B2EF-1FB0-A6A7CC04AC09}"/>
              </a:ext>
            </a:extLst>
          </p:cNvPr>
          <p:cNvSpPr/>
          <p:nvPr/>
        </p:nvSpPr>
        <p:spPr>
          <a:xfrm>
            <a:off x="3272574" y="5428099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90|10|100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7F66634-4779-35EC-626F-89481132558F}"/>
              </a:ext>
            </a:extLst>
          </p:cNvPr>
          <p:cNvCxnSpPr>
            <a:cxnSpLocks/>
          </p:cNvCxnSpPr>
          <p:nvPr/>
        </p:nvCxnSpPr>
        <p:spPr>
          <a:xfrm>
            <a:off x="1172822" y="4156662"/>
            <a:ext cx="1971822" cy="58427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39B39B3-B0A3-5D87-2591-C406D2045CB3}"/>
              </a:ext>
            </a:extLst>
          </p:cNvPr>
          <p:cNvCxnSpPr>
            <a:cxnSpLocks/>
          </p:cNvCxnSpPr>
          <p:nvPr/>
        </p:nvCxnSpPr>
        <p:spPr>
          <a:xfrm flipV="1">
            <a:off x="1172822" y="3629723"/>
            <a:ext cx="1971822" cy="5269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A023AF8-CCC1-F7EB-EA20-6E423B05949F}"/>
              </a:ext>
            </a:extLst>
          </p:cNvPr>
          <p:cNvCxnSpPr>
            <a:cxnSpLocks/>
          </p:cNvCxnSpPr>
          <p:nvPr/>
        </p:nvCxnSpPr>
        <p:spPr>
          <a:xfrm flipV="1">
            <a:off x="1115805" y="2372276"/>
            <a:ext cx="2028839" cy="181305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7E3D0A02-2148-163B-5F8D-451373054E4B}"/>
              </a:ext>
            </a:extLst>
          </p:cNvPr>
          <p:cNvSpPr/>
          <p:nvPr/>
        </p:nvSpPr>
        <p:spPr>
          <a:xfrm>
            <a:off x="5103475" y="3685190"/>
            <a:ext cx="897059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100|5|105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839531A-4E16-B6A3-9B2B-4FB36AC32D2C}"/>
              </a:ext>
            </a:extLst>
          </p:cNvPr>
          <p:cNvCxnSpPr>
            <a:cxnSpLocks/>
          </p:cNvCxnSpPr>
          <p:nvPr/>
        </p:nvCxnSpPr>
        <p:spPr>
          <a:xfrm flipV="1">
            <a:off x="4206416" y="4855912"/>
            <a:ext cx="897060" cy="10988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7B6A7E6-36D6-EFDB-77EA-1FD704D21069}"/>
              </a:ext>
            </a:extLst>
          </p:cNvPr>
          <p:cNvCxnSpPr>
            <a:cxnSpLocks/>
          </p:cNvCxnSpPr>
          <p:nvPr/>
        </p:nvCxnSpPr>
        <p:spPr>
          <a:xfrm flipV="1">
            <a:off x="4176333" y="4248074"/>
            <a:ext cx="830565" cy="75014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AC4E033-B457-0EC2-89CE-51931A35E5EF}"/>
              </a:ext>
            </a:extLst>
          </p:cNvPr>
          <p:cNvCxnSpPr>
            <a:cxnSpLocks/>
          </p:cNvCxnSpPr>
          <p:nvPr/>
        </p:nvCxnSpPr>
        <p:spPr>
          <a:xfrm>
            <a:off x="4218565" y="3635909"/>
            <a:ext cx="788333" cy="45756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887BE9C-E0A2-0FA9-8C66-5C77EFFCC53D}"/>
              </a:ext>
            </a:extLst>
          </p:cNvPr>
          <p:cNvCxnSpPr>
            <a:cxnSpLocks/>
          </p:cNvCxnSpPr>
          <p:nvPr/>
        </p:nvCxnSpPr>
        <p:spPr>
          <a:xfrm>
            <a:off x="4197448" y="2404135"/>
            <a:ext cx="809450" cy="13112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46F90FE-E3D0-4CF5-2FB2-2B8E396347B3}"/>
              </a:ext>
            </a:extLst>
          </p:cNvPr>
          <p:cNvCxnSpPr>
            <a:cxnSpLocks/>
          </p:cNvCxnSpPr>
          <p:nvPr/>
        </p:nvCxnSpPr>
        <p:spPr>
          <a:xfrm>
            <a:off x="6005966" y="4233844"/>
            <a:ext cx="584405" cy="142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BE2430DD-BFE3-4483-33C5-D774957BEF7C}"/>
              </a:ext>
            </a:extLst>
          </p:cNvPr>
          <p:cNvSpPr/>
          <p:nvPr/>
        </p:nvSpPr>
        <p:spPr>
          <a:xfrm>
            <a:off x="6782147" y="3741923"/>
            <a:ext cx="946709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105|30|135</a:t>
            </a:r>
          </a:p>
        </p:txBody>
      </p:sp>
    </p:spTree>
    <p:extLst>
      <p:ext uri="{BB962C8B-B14F-4D97-AF65-F5344CB8AC3E}">
        <p14:creationId xmlns:p14="http://schemas.microsoft.com/office/powerpoint/2010/main" val="1103373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43354370-9A9C-4FE6-C73D-371269734E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-1551878"/>
            <a:ext cx="6159500" cy="36322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664DC2A-9562-A904-D4F5-18C681854AB1}"/>
              </a:ext>
            </a:extLst>
          </p:cNvPr>
          <p:cNvSpPr/>
          <p:nvPr/>
        </p:nvSpPr>
        <p:spPr>
          <a:xfrm>
            <a:off x="390757" y="4618463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0|2|7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80137B1-41D4-3D1E-C49B-C8477FA3807E}"/>
              </a:ext>
            </a:extLst>
          </p:cNvPr>
          <p:cNvCxnSpPr>
            <a:cxnSpLocks/>
          </p:cNvCxnSpPr>
          <p:nvPr/>
        </p:nvCxnSpPr>
        <p:spPr>
          <a:xfrm flipV="1">
            <a:off x="1283073" y="4618463"/>
            <a:ext cx="969473" cy="5269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31F6CEA7-ADAD-796A-10E6-10577B0530F5}"/>
              </a:ext>
            </a:extLst>
          </p:cNvPr>
          <p:cNvSpPr/>
          <p:nvPr/>
        </p:nvSpPr>
        <p:spPr>
          <a:xfrm>
            <a:off x="357986" y="3349392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0|7|7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63DC214-0042-F318-7FFF-2740187AE5FC}"/>
              </a:ext>
            </a:extLst>
          </p:cNvPr>
          <p:cNvCxnSpPr>
            <a:cxnSpLocks/>
          </p:cNvCxnSpPr>
          <p:nvPr/>
        </p:nvCxnSpPr>
        <p:spPr>
          <a:xfrm>
            <a:off x="1250302" y="3876331"/>
            <a:ext cx="1002244" cy="70751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E2AC326A-901B-8C38-2705-B8AB460345AE}"/>
              </a:ext>
            </a:extLst>
          </p:cNvPr>
          <p:cNvSpPr/>
          <p:nvPr/>
        </p:nvSpPr>
        <p:spPr>
          <a:xfrm>
            <a:off x="390757" y="5804115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0|15|27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4DDA36C-9A07-898D-C3B2-16271C1C292B}"/>
              </a:ext>
            </a:extLst>
          </p:cNvPr>
          <p:cNvCxnSpPr>
            <a:cxnSpLocks/>
          </p:cNvCxnSpPr>
          <p:nvPr/>
        </p:nvCxnSpPr>
        <p:spPr>
          <a:xfrm>
            <a:off x="1283073" y="6331054"/>
            <a:ext cx="3776869" cy="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A105148-CB1A-03FA-466E-42069BAB5A6A}"/>
              </a:ext>
            </a:extLst>
          </p:cNvPr>
          <p:cNvSpPr/>
          <p:nvPr/>
        </p:nvSpPr>
        <p:spPr>
          <a:xfrm>
            <a:off x="3984367" y="3703146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17|5|24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1334727-1CD3-9A9A-8619-096276FEAFDA}"/>
              </a:ext>
            </a:extLst>
          </p:cNvPr>
          <p:cNvSpPr/>
          <p:nvPr/>
        </p:nvSpPr>
        <p:spPr>
          <a:xfrm>
            <a:off x="2502737" y="4209306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7|10|17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9F33A87-9F60-5151-1D73-2DED513B3EB0}"/>
              </a:ext>
            </a:extLst>
          </p:cNvPr>
          <p:cNvCxnSpPr>
            <a:cxnSpLocks/>
          </p:cNvCxnSpPr>
          <p:nvPr/>
        </p:nvCxnSpPr>
        <p:spPr>
          <a:xfrm flipV="1">
            <a:off x="3426135" y="4230089"/>
            <a:ext cx="432187" cy="4076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0ED5F2A6-6284-6F2E-3264-FB813DC40B4C}"/>
              </a:ext>
            </a:extLst>
          </p:cNvPr>
          <p:cNvSpPr/>
          <p:nvPr/>
        </p:nvSpPr>
        <p:spPr>
          <a:xfrm>
            <a:off x="4007493" y="4888798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17|8|25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09D6692-6079-452B-7AD1-A0ADBA8BCF3D}"/>
              </a:ext>
            </a:extLst>
          </p:cNvPr>
          <p:cNvCxnSpPr>
            <a:cxnSpLocks/>
          </p:cNvCxnSpPr>
          <p:nvPr/>
        </p:nvCxnSpPr>
        <p:spPr>
          <a:xfrm>
            <a:off x="3426135" y="4777679"/>
            <a:ext cx="432187" cy="36772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E733F59C-6E28-AFEC-14F5-EEEC4B1BEB2C}"/>
              </a:ext>
            </a:extLst>
          </p:cNvPr>
          <p:cNvSpPr/>
          <p:nvPr/>
        </p:nvSpPr>
        <p:spPr>
          <a:xfrm>
            <a:off x="5375069" y="4208144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25|2|27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FA9E312-90E1-C1FA-BF13-9A1ECFC2B581}"/>
              </a:ext>
            </a:extLst>
          </p:cNvPr>
          <p:cNvCxnSpPr>
            <a:cxnSpLocks/>
          </p:cNvCxnSpPr>
          <p:nvPr/>
        </p:nvCxnSpPr>
        <p:spPr>
          <a:xfrm>
            <a:off x="4848730" y="4233169"/>
            <a:ext cx="422424" cy="37440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5A68D9C-C64B-1B70-4918-C019BCCB0F9C}"/>
              </a:ext>
            </a:extLst>
          </p:cNvPr>
          <p:cNvCxnSpPr>
            <a:cxnSpLocks/>
          </p:cNvCxnSpPr>
          <p:nvPr/>
        </p:nvCxnSpPr>
        <p:spPr>
          <a:xfrm flipV="1">
            <a:off x="4825396" y="4881932"/>
            <a:ext cx="416631" cy="48042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BE00E5B-3B50-E38B-7399-843E37AEAE82}"/>
              </a:ext>
            </a:extLst>
          </p:cNvPr>
          <p:cNvCxnSpPr>
            <a:cxnSpLocks/>
          </p:cNvCxnSpPr>
          <p:nvPr/>
        </p:nvCxnSpPr>
        <p:spPr>
          <a:xfrm flipV="1">
            <a:off x="5059942" y="5307130"/>
            <a:ext cx="1559656" cy="102392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1AF9AAFC-EAE5-CD7B-26A0-952AD87A80FB}"/>
              </a:ext>
            </a:extLst>
          </p:cNvPr>
          <p:cNvSpPr/>
          <p:nvPr/>
        </p:nvSpPr>
        <p:spPr>
          <a:xfrm>
            <a:off x="6713908" y="4208143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27|2|29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0BDFE82-D3A6-0F67-CE89-C038CC80E68E}"/>
              </a:ext>
            </a:extLst>
          </p:cNvPr>
          <p:cNvCxnSpPr>
            <a:cxnSpLocks/>
          </p:cNvCxnSpPr>
          <p:nvPr/>
        </p:nvCxnSpPr>
        <p:spPr>
          <a:xfrm>
            <a:off x="6216696" y="4776331"/>
            <a:ext cx="402902" cy="134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17B23BE-55EC-EE3B-B169-0C4020AD44B4}"/>
              </a:ext>
            </a:extLst>
          </p:cNvPr>
          <p:cNvCxnSpPr>
            <a:cxnSpLocks/>
          </p:cNvCxnSpPr>
          <p:nvPr/>
        </p:nvCxnSpPr>
        <p:spPr>
          <a:xfrm>
            <a:off x="7578271" y="4774983"/>
            <a:ext cx="402902" cy="134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4C99B8AB-5989-CA2D-D26D-71AC69520BC3}"/>
              </a:ext>
            </a:extLst>
          </p:cNvPr>
          <p:cNvSpPr/>
          <p:nvPr/>
        </p:nvSpPr>
        <p:spPr>
          <a:xfrm>
            <a:off x="8065313" y="4208900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J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29|3|32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EF7E779-83CE-71F0-879C-2B7A169E43C2}"/>
              </a:ext>
            </a:extLst>
          </p:cNvPr>
          <p:cNvCxnSpPr>
            <a:cxnSpLocks/>
          </p:cNvCxnSpPr>
          <p:nvPr/>
        </p:nvCxnSpPr>
        <p:spPr>
          <a:xfrm flipV="1">
            <a:off x="4825577" y="3277299"/>
            <a:ext cx="432187" cy="4076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C532A5BE-CC75-9301-B493-5F310F56C1BD}"/>
              </a:ext>
            </a:extLst>
          </p:cNvPr>
          <p:cNvSpPr/>
          <p:nvPr/>
        </p:nvSpPr>
        <p:spPr>
          <a:xfrm>
            <a:off x="5346802" y="2684709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22|8|32</a:t>
            </a:r>
          </a:p>
        </p:txBody>
      </p:sp>
    </p:spTree>
    <p:extLst>
      <p:ext uri="{BB962C8B-B14F-4D97-AF65-F5344CB8AC3E}">
        <p14:creationId xmlns:p14="http://schemas.microsoft.com/office/powerpoint/2010/main" val="232609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Table&#10;&#10;Description automatically generated">
            <a:extLst>
              <a:ext uri="{FF2B5EF4-FFF2-40B4-BE49-F238E27FC236}">
                <a16:creationId xmlns:a16="http://schemas.microsoft.com/office/drawing/2014/main" id="{27DD1E15-F7F2-3ED7-C718-38CFEBA1EA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012" y="153949"/>
            <a:ext cx="4315460" cy="1881505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95FCF90D-CD5D-9F53-7825-0CD3D3DF0355}"/>
              </a:ext>
            </a:extLst>
          </p:cNvPr>
          <p:cNvSpPr/>
          <p:nvPr/>
        </p:nvSpPr>
        <p:spPr>
          <a:xfrm>
            <a:off x="662786" y="3809264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0|2|2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F181B27-DCC6-C6EB-9871-6FF257D232F8}"/>
              </a:ext>
            </a:extLst>
          </p:cNvPr>
          <p:cNvCxnSpPr>
            <a:cxnSpLocks/>
          </p:cNvCxnSpPr>
          <p:nvPr/>
        </p:nvCxnSpPr>
        <p:spPr>
          <a:xfrm flipV="1">
            <a:off x="1593202" y="3809264"/>
            <a:ext cx="641998" cy="52694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07663CD-BA0B-AAF8-9DAE-0B6A771322E7}"/>
              </a:ext>
            </a:extLst>
          </p:cNvPr>
          <p:cNvCxnSpPr>
            <a:cxnSpLocks/>
          </p:cNvCxnSpPr>
          <p:nvPr/>
        </p:nvCxnSpPr>
        <p:spPr>
          <a:xfrm>
            <a:off x="1593202" y="4439133"/>
            <a:ext cx="641998" cy="42401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F233BADE-152D-2D01-094E-C759A8A10B16}"/>
              </a:ext>
            </a:extLst>
          </p:cNvPr>
          <p:cNvSpPr/>
          <p:nvPr/>
        </p:nvSpPr>
        <p:spPr>
          <a:xfrm>
            <a:off x="2304344" y="2902057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2|5|7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AB4C59A-BD11-9F88-83E2-53E91712EE52}"/>
              </a:ext>
            </a:extLst>
          </p:cNvPr>
          <p:cNvSpPr/>
          <p:nvPr/>
        </p:nvSpPr>
        <p:spPr>
          <a:xfrm>
            <a:off x="2320049" y="4439133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2|8|14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397A705-5B65-0F15-3598-1E9A70F9A250}"/>
              </a:ext>
            </a:extLst>
          </p:cNvPr>
          <p:cNvCxnSpPr>
            <a:cxnSpLocks/>
          </p:cNvCxnSpPr>
          <p:nvPr/>
        </p:nvCxnSpPr>
        <p:spPr>
          <a:xfrm flipV="1">
            <a:off x="3179400" y="2144486"/>
            <a:ext cx="875363" cy="8126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63E66D2-9034-EB23-D2E5-1DBADD79E68B}"/>
              </a:ext>
            </a:extLst>
          </p:cNvPr>
          <p:cNvCxnSpPr>
            <a:cxnSpLocks/>
          </p:cNvCxnSpPr>
          <p:nvPr/>
        </p:nvCxnSpPr>
        <p:spPr>
          <a:xfrm>
            <a:off x="3179400" y="3500731"/>
            <a:ext cx="778755" cy="52314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FD475AB-5CBA-66C9-3F04-1495CAF32E1B}"/>
              </a:ext>
            </a:extLst>
          </p:cNvPr>
          <p:cNvCxnSpPr>
            <a:cxnSpLocks/>
          </p:cNvCxnSpPr>
          <p:nvPr/>
        </p:nvCxnSpPr>
        <p:spPr>
          <a:xfrm>
            <a:off x="3179400" y="3167569"/>
            <a:ext cx="87536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C611DF23-645C-D1BC-3AE5-ECFF99572D9E}"/>
              </a:ext>
            </a:extLst>
          </p:cNvPr>
          <p:cNvSpPr/>
          <p:nvPr/>
        </p:nvSpPr>
        <p:spPr>
          <a:xfrm>
            <a:off x="4217186" y="1508512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7|8|17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3A85BA6-39F7-8505-3DC3-20F7BE70C236}"/>
              </a:ext>
            </a:extLst>
          </p:cNvPr>
          <p:cNvSpPr/>
          <p:nvPr/>
        </p:nvSpPr>
        <p:spPr>
          <a:xfrm>
            <a:off x="4217186" y="2640627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7|10|17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A112E09-E68F-F091-E073-F7D686CD4DB5}"/>
              </a:ext>
            </a:extLst>
          </p:cNvPr>
          <p:cNvSpPr/>
          <p:nvPr/>
        </p:nvSpPr>
        <p:spPr>
          <a:xfrm>
            <a:off x="4217186" y="3809264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7|4|14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789E759-37A7-4C1A-2643-BCE0D7B51989}"/>
              </a:ext>
            </a:extLst>
          </p:cNvPr>
          <p:cNvSpPr/>
          <p:nvPr/>
        </p:nvSpPr>
        <p:spPr>
          <a:xfrm>
            <a:off x="5852099" y="2039146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17|4|21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5CAB010-9D83-8A58-94F3-D68003750732}"/>
              </a:ext>
            </a:extLst>
          </p:cNvPr>
          <p:cNvCxnSpPr>
            <a:cxnSpLocks/>
          </p:cNvCxnSpPr>
          <p:nvPr/>
        </p:nvCxnSpPr>
        <p:spPr>
          <a:xfrm>
            <a:off x="5052904" y="2027669"/>
            <a:ext cx="778755" cy="52314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63C8254C-DC94-7E5F-767E-E5C527C6D8EF}"/>
              </a:ext>
            </a:extLst>
          </p:cNvPr>
          <p:cNvCxnSpPr>
            <a:cxnSpLocks/>
          </p:cNvCxnSpPr>
          <p:nvPr/>
        </p:nvCxnSpPr>
        <p:spPr>
          <a:xfrm flipV="1">
            <a:off x="5065085" y="2640627"/>
            <a:ext cx="766574" cy="53074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1AF8C80-3D3D-0EF2-D2B1-A58C14D821A7}"/>
              </a:ext>
            </a:extLst>
          </p:cNvPr>
          <p:cNvCxnSpPr>
            <a:cxnSpLocks/>
          </p:cNvCxnSpPr>
          <p:nvPr/>
        </p:nvCxnSpPr>
        <p:spPr>
          <a:xfrm>
            <a:off x="5064243" y="4439133"/>
            <a:ext cx="723712" cy="4513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937FE236-A246-5534-082F-D0DE645382F2}"/>
              </a:ext>
            </a:extLst>
          </p:cNvPr>
          <p:cNvSpPr/>
          <p:nvPr/>
        </p:nvSpPr>
        <p:spPr>
          <a:xfrm>
            <a:off x="5875098" y="4469552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11|7|21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7BB75B7A-ABB1-22FE-FF62-8A633F79B1E9}"/>
              </a:ext>
            </a:extLst>
          </p:cNvPr>
          <p:cNvCxnSpPr>
            <a:cxnSpLocks/>
          </p:cNvCxnSpPr>
          <p:nvPr/>
        </p:nvCxnSpPr>
        <p:spPr>
          <a:xfrm>
            <a:off x="3309717" y="5049809"/>
            <a:ext cx="247823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FEA540BB-FA16-B5F5-F263-9E52C54B1C69}"/>
              </a:ext>
            </a:extLst>
          </p:cNvPr>
          <p:cNvSpPr/>
          <p:nvPr/>
        </p:nvSpPr>
        <p:spPr>
          <a:xfrm>
            <a:off x="7771586" y="3282321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21|3|24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95E8ACED-032E-7605-2DD3-87ADA8840301}"/>
              </a:ext>
            </a:extLst>
          </p:cNvPr>
          <p:cNvCxnSpPr>
            <a:cxnSpLocks/>
          </p:cNvCxnSpPr>
          <p:nvPr/>
        </p:nvCxnSpPr>
        <p:spPr>
          <a:xfrm flipV="1">
            <a:off x="6772679" y="4237159"/>
            <a:ext cx="875363" cy="8126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D467D10-9BDD-0CFD-A3A0-25DFD859AF15}"/>
              </a:ext>
            </a:extLst>
          </p:cNvPr>
          <p:cNvCxnSpPr>
            <a:cxnSpLocks/>
          </p:cNvCxnSpPr>
          <p:nvPr/>
        </p:nvCxnSpPr>
        <p:spPr>
          <a:xfrm>
            <a:off x="6678451" y="2620841"/>
            <a:ext cx="969591" cy="6614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7370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A72E3DD3-D0D3-A76A-F78C-697D085CC9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4200"/>
            <a:ext cx="5943600" cy="28448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111BDE2-DBF0-32CD-0A66-4CE650F3A5D9}"/>
              </a:ext>
            </a:extLst>
          </p:cNvPr>
          <p:cNvSpPr/>
          <p:nvPr/>
        </p:nvSpPr>
        <p:spPr>
          <a:xfrm>
            <a:off x="1076443" y="3733063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0|15|15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F126D9-810C-5A89-9236-89476E09D66F}"/>
              </a:ext>
            </a:extLst>
          </p:cNvPr>
          <p:cNvSpPr/>
          <p:nvPr/>
        </p:nvSpPr>
        <p:spPr>
          <a:xfrm>
            <a:off x="1076443" y="5127359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0|20|25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93183C-9534-C0DB-75C7-F86B910DF459}"/>
              </a:ext>
            </a:extLst>
          </p:cNvPr>
          <p:cNvSpPr/>
          <p:nvPr/>
        </p:nvSpPr>
        <p:spPr>
          <a:xfrm>
            <a:off x="2536002" y="3733062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15|5|20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0A70A1-5082-3A33-20D2-7EC7798C9A93}"/>
              </a:ext>
            </a:extLst>
          </p:cNvPr>
          <p:cNvSpPr/>
          <p:nvPr/>
        </p:nvSpPr>
        <p:spPr>
          <a:xfrm>
            <a:off x="3995561" y="3733061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20|5|25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FCB011-F301-2DD1-4776-78DF42800EF4}"/>
              </a:ext>
            </a:extLst>
          </p:cNvPr>
          <p:cNvSpPr/>
          <p:nvPr/>
        </p:nvSpPr>
        <p:spPr>
          <a:xfrm>
            <a:off x="5455120" y="4365359"/>
            <a:ext cx="89642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25|35|60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99264E-0AF5-6836-4E47-4E91381B9436}"/>
              </a:ext>
            </a:extLst>
          </p:cNvPr>
          <p:cNvSpPr/>
          <p:nvPr/>
        </p:nvSpPr>
        <p:spPr>
          <a:xfrm>
            <a:off x="7107129" y="3733060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60|15|75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7DA61B-8A4F-BDDE-D201-B5E04686F850}"/>
              </a:ext>
            </a:extLst>
          </p:cNvPr>
          <p:cNvSpPr/>
          <p:nvPr/>
        </p:nvSpPr>
        <p:spPr>
          <a:xfrm>
            <a:off x="7107129" y="5127358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60|10|75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A6C171-B0C6-1C97-0027-88E2E2580F5C}"/>
              </a:ext>
            </a:extLst>
          </p:cNvPr>
          <p:cNvSpPr/>
          <p:nvPr/>
        </p:nvSpPr>
        <p:spPr>
          <a:xfrm>
            <a:off x="8850086" y="4390818"/>
            <a:ext cx="805912" cy="1053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75|15|90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436757B-A4A1-242B-70DC-AD80DF1AFB07}"/>
              </a:ext>
            </a:extLst>
          </p:cNvPr>
          <p:cNvCxnSpPr>
            <a:cxnSpLocks/>
          </p:cNvCxnSpPr>
          <p:nvPr/>
        </p:nvCxnSpPr>
        <p:spPr>
          <a:xfrm>
            <a:off x="1936785" y="4270891"/>
            <a:ext cx="52338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7D7E317-B17E-2731-EB19-C68EF73F297E}"/>
              </a:ext>
            </a:extLst>
          </p:cNvPr>
          <p:cNvCxnSpPr>
            <a:cxnSpLocks/>
          </p:cNvCxnSpPr>
          <p:nvPr/>
        </p:nvCxnSpPr>
        <p:spPr>
          <a:xfrm flipV="1">
            <a:off x="1936785" y="5127358"/>
            <a:ext cx="3353672" cy="58044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863DDE0-9E2D-216E-BF96-E3030385840C}"/>
              </a:ext>
            </a:extLst>
          </p:cNvPr>
          <p:cNvCxnSpPr>
            <a:cxnSpLocks/>
          </p:cNvCxnSpPr>
          <p:nvPr/>
        </p:nvCxnSpPr>
        <p:spPr>
          <a:xfrm>
            <a:off x="3407230" y="4249119"/>
            <a:ext cx="52338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D89B170-C7F7-3B2F-D61C-FDECFBF26E9F}"/>
              </a:ext>
            </a:extLst>
          </p:cNvPr>
          <p:cNvCxnSpPr>
            <a:cxnSpLocks/>
          </p:cNvCxnSpPr>
          <p:nvPr/>
        </p:nvCxnSpPr>
        <p:spPr>
          <a:xfrm>
            <a:off x="4823245" y="4270891"/>
            <a:ext cx="554298" cy="30110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5B3D7FE-1BEE-613F-FB93-EF19782D1FF3}"/>
              </a:ext>
            </a:extLst>
          </p:cNvPr>
          <p:cNvCxnSpPr>
            <a:cxnSpLocks/>
          </p:cNvCxnSpPr>
          <p:nvPr/>
        </p:nvCxnSpPr>
        <p:spPr>
          <a:xfrm>
            <a:off x="6452405" y="5116472"/>
            <a:ext cx="554298" cy="30110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11F7285-DDDB-6255-ED14-F82BF2D51A21}"/>
              </a:ext>
            </a:extLst>
          </p:cNvPr>
          <p:cNvCxnSpPr>
            <a:cxnSpLocks/>
          </p:cNvCxnSpPr>
          <p:nvPr/>
        </p:nvCxnSpPr>
        <p:spPr>
          <a:xfrm flipV="1">
            <a:off x="6452405" y="4270891"/>
            <a:ext cx="554298" cy="4018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926C71D-88B7-E797-F5B5-983135D73A0A}"/>
              </a:ext>
            </a:extLst>
          </p:cNvPr>
          <p:cNvCxnSpPr>
            <a:cxnSpLocks/>
          </p:cNvCxnSpPr>
          <p:nvPr/>
        </p:nvCxnSpPr>
        <p:spPr>
          <a:xfrm>
            <a:off x="8081565" y="4278271"/>
            <a:ext cx="554298" cy="30110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A00ABFB-31C8-6DF7-BD90-750714DF0081}"/>
              </a:ext>
            </a:extLst>
          </p:cNvPr>
          <p:cNvCxnSpPr>
            <a:cxnSpLocks/>
          </p:cNvCxnSpPr>
          <p:nvPr/>
        </p:nvCxnSpPr>
        <p:spPr>
          <a:xfrm flipV="1">
            <a:off x="8013904" y="5127358"/>
            <a:ext cx="554298" cy="4018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598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2277</Words>
  <Application>Microsoft Macintosh PowerPoint</Application>
  <PresentationFormat>Widescreen</PresentationFormat>
  <Paragraphs>2360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Shirra</dc:creator>
  <cp:lastModifiedBy>Andrew Shirra</cp:lastModifiedBy>
  <cp:revision>4</cp:revision>
  <dcterms:created xsi:type="dcterms:W3CDTF">2022-11-08T10:23:40Z</dcterms:created>
  <dcterms:modified xsi:type="dcterms:W3CDTF">2022-11-23T21:24:35Z</dcterms:modified>
</cp:coreProperties>
</file>